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yne"/>
      <p:regular r:id="rId12"/>
    </p:embeddedFont>
    <p:embeddedFont>
      <p:font typeface="Syne Extra Bold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4:08.889"/>
    </inkml:context>
    <inkml:brush xml:id="br0">
      <inkml:brushProperty name="width" value="0.3" units="cm"/>
      <inkml:brushProperty name="height" value="0.6" units="cm"/>
      <inkml:brushProperty name="color" value="#141E23"/>
      <inkml:brushProperty name="tip" value="rectangle"/>
      <inkml:brushProperty name="rasterOp" value="maskPen"/>
    </inkml:brush>
  </inkml:definitions>
  <inkml:trace contextRef="#ctx0" brushRef="#br0">0 434,'62'0,"0"0,17 0,5 0,-15 0,2 0,3 0,10 0,2 0,0 0,-2 0,-1 0,0 0,-6 0,0 0,-3 0,25 0,-7 0,-17 0,-5 0,-14-1,-5 0,15-2,-32 0,-11-1,4 1,6-2,6 0,0 2,-9-2,-8 2,-6 1,-1 0,4 0,6-1,2 0,0-1,-4 2,-4-3,18-2,36-9,-13 1,8-2,16-5,5-2,-25 6,2-1,-2 0,30-9,-5 1,-17 5,-6 2,28-9,-51 14,-38 9,-58 3,16 2,-26 0,43-4,6-6,2-4,2-3,-1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37.97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634 178 24575,'51'-3'0,"1"1"0,15 0 0,4 0 0,12 2 0,4 0 0,6 0 0,-1 0 0,-11 0 0,-4 0 0,-13 0 0,-4 0 0,32 0 0,-34 0 0,-8 0 0,1 0 0,17 0 0,24 0 0,-39 0 0,2 0 0,1 0 0,0 0 0,43 0 0,-26 0 0,-24 0 0,-16 0 0,-4 0 0,18 0 0,29-2 0,-22-1 0,5-2 0,11-2 0,2-2 0,3-2 0,0-2 0,-5-1 0,-2-2 0,-11 2 0,-4-1 0,22-9 0,-31 5 0,-22 9 0,-21 6 0,-22 2 0,-50 2 0,0 0 0,-15 0-790,13 0 1,-8-1 0,-6 1 0,-4 1 789,14-1 0,-4 0 0,-3 1 0,-2-1 0,-1 1 0,-1 0-533,-7 0 0,-3 0 1,-1 0-1,-1 0 1,0 1-1,2-1 533,-1 1 0,-1 0 0,0 1 0,1-1 0,2 0 0,3 1 0,-2-1 0,2 1 0,2 0 0,4 0 0,3-1-63,2 1 1,4 0 0,4-1 0,5 0 62,-31 1 0,13-1 0,-5-2 0,58 0 2529,33 0-2529,47 0 0,7 3 0,14 3 0,0 4 0,12 3 0,5 2 0,1 1 243,-5-2 0,2 0 1,2 2-1,1 0 0,0-1-243,3 2 0,0 1 0,1-1 0,-1 0 0,-3 0 0,13 3 0,-1-1 0,-4 0 0,-11-4 158,16 2 0,-14-3-158,-28-5 0,-9 0 0,-6-1 0,-27-1 0,-22 1 0,-19 2 2541,-18 1-2541,-32-1 0,19-5 0,-5-1 0,-18-1 0,-7-1 0,23 0 0,-3-1 0,-1 1 0,0-1 0,-1 1 0,3-1 0,-24 1 0,7 0 0,18 1 0,7-1 0,-18 1 0,38-1 0,22 2 0,10-1 0,28 0 0,21-1 0,5-2 0,9 0 0,15 0 0,7 0 0,19 0 0,5 0 0,-28 0 0,1 0 0,-2 0 0,27 0 0,-5 0 0,-19-1 0,-8 2 0,18 1 0,-49 2 0,-22 3 0,-11 1 0,-10-1 0,-12-3 0,-14-2 0,-14-2 0,-10 0 0,-22 0 0,28 0 0,-4-2 0,-14-2 0,-4-1 0,-8-3 0,-1-1 0,1-2 0,2 0 0,9 2 0,4 0 0,-28-4 0,34 8 0,26 0 0,12 1 0,3 1 0,4-1 0,-1 0 0,1-3 0,-7-4 0,-9-2 0,-8-3 0,1 0 0,10 4 0,13 3 0,16 4 0,13 3 0,15 2 0,26 0 0,38 0 0,-11 0 0,8 0 0,-23 0 0,1 0 0,0 0 0,28 0 0,-5 0 0,-18 0 0,-10 1 0,-14 2 0,-29 4 0,-15 1 0,-4 2 0,-7-1 0,-9 1 0,-12 0 0,-22 4 0,-22 4 0,-18 5 0,39-11 0,0 1 0,-41 11 0,18-3 0,24-6 0,21-5 0,15-3 0,8 0 0,2 1 0,2 0 0,1 0 0,0 0 0,0 2 0,0 1 0,3-1 0,1 0 0,4-4 0,2-3 0,-2-1 0,2-2 0,-1 0 0,1 0 0,1 0 0,6 0 0,20 0 0,31 0 0,-12 0 0,6 0 0,15 0 0,4 0 0,5 0 0,1-1 0,-4 0 0,-4 0 0,-17-1 0,-6 0 0,20-1 0,-43 0 0,-20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41.355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361 683 24575,'53'-3'0,"1"1"0,32-1 0,11 2 0,-12 0 0,6 2 0,2-1-554,-16 0 0,1 0 1,0 0-1,-1 0 554,17 0 0,-2 0 0,-4 0 236,-13 0 1,-4 0 0,-4 0-237,9 0 0,-7 0 183,-16-2 0,-4-1-183,25-2 0,-2-3 0,-1-3 1139,0 5-1139,-5-2 0,-3 0 0,20 0 0,-32 2 0,2-1 0,8-2 0,1-2 0,1-1 0,-1-2 0,-11 0 0,-3 0 0,22-10 0,-29 9 0,-24 9 0,-11 7 0,-34 10 0,-6-3 0,-16 1 0,-12-1 0,2-2 0,-7-1 0,-5-1-538,-2 1 0,-5 0 0,-4-1 0,-1 1 538,6-2 0,-3 1 0,-2-1 0,0 1 0,1-1 0,0 0 0,-2 0 0,1 0 0,1-1 0,2 1 0,-11-1 0,1 1 0,3-1 0,4 0 0,-5 0 0,5-1 0,7 1 0,-8 0 0,11 0 0,-16-2 0,35 0 0,-2 3 0,-2 2 2152,-7 2-2152,-7 2 0,-5 4 0,-6 0 0,0 4 0,18-3 0,19-4 0,21-3 0,16-3 0,43-1 0,7-8 0,40-9 0,-31 3 0,4-2 0,23-5 0,11-1 0,-1 1 0,9 0 0,5 0-641,-9 2 1,4 1 0,3 0 0,1 0 640,-17 2 0,2 1 0,1 0 0,-1 0 0,0 0 0,-3 2 0,1-1 0,0 1 0,-3 1 0,-3 0-121,28-1 1,-5 1 0,-7 1 120,10-1 0,-12 1 0,-29 4 0,-10 1 0,-6 0 0,-25 3 0,-10-1 2509,-1-1-2509,2-1 413,3-1-413,11-2 0,18-6 0,14-5 0,5-1 0,-12 2 0,-21 7 0,-20 5 0,-18 2 0,-18 2 0,-15 0 0,-35 0 0,5 0 0,-11 0 0,6 0 0,-6 0 0,-4 0-430,8 1 1,-3 0 0,-2 0 0,-1 0 429,-3 1 0,-1 0 0,0 1 0,3-1 0,-17 2 0,3 1 0,5-1 0,18 1 0,4-1 0,6 0 0,-1 0 0,10 0 0,-2-1 0,48-6 0,27-5 0,18-9 1717,24-6-1717,-9 8 0,8 1 0,5 2 0,8 1 0,5 0-549,5 1 1,6 1 0,4-1-1,0 1 549,4 0 0,2 1 0,-1 0 0,-1 0 0,-8 1 0,0 0 0,-3 1 0,-6 0 0,1 0 0,-6 1 0,-12 1 0,16 1 0,-39-1 0,-16 2 0,-2-2 0,0-1 2194,0-1-2194,0 0 0,0-2 0,0-1 0,-1 0 0,1-1 0,0 3 0,-4 2 0,-3 5 0,-6 3 0,-4 3 0,-4 3 0,1-5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50.67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2943 216 24575,'46'0'0,"52"0"0,-16 0 0,9 0 0,-24 0 0,2 0 0,0 0 0,32 0 0,-4 0 0,-24 0 0,-9 0 0,5 0 0,-31 0 0,-19 0 0,-1 0 0,1 0 0,0 0 0,5 0 0,5 0 0,5 0 0,1 2 0,-4 1 0,-6 0 0,-4 1 0,2 1 0,5 2 0,5 1 0,1 0 0,-5-1 0,-11-1 0,-11-1 0,-10 0 0,-16-4 0,-14 0 0,-12-1 0,-21 0 0,-2 0 0,3-3 0,4-2 0,15-8 0,2-6 0,5-3 0,10 2 0,6 5 0,4 3 0,2 4 0,1 0 0,1 1 0,3 0 0,-2 1 0,2 0 0,0-1 0,4-2 0,4-3 0,3-2 0,5 0 0,5-1 0,10 0 0,8 0 0,2 3 0,1 2 0,-3 6 0,2 2 0,2 2 0,2 0 0,-1 0 0,2 0 0,5 0 0,7 0 0,3 0 0,-4 0 0,-9 3 0,-12 1 0,-7 3 0,-5 2 0,-2-1 0,-2 2 0,-2-1 0,-4 0 0,-2 0 0,0 0 0,0 2 0,0 2 0,2 3 0,4 3 0,2 0 0,3 2 0,0 1 0,-1 2 0,0 1 0,-2-3 0,-2 0 0,-1-1 0,-2 1 0,-1 0 0,0 2 0,1-2 0,-1 0 0,0-1 0,-2-4 0,0-2 0,0-1 0,0-1 0,0-1 0,0 0 0,0 2 0,0 0 0,0 2 0,0-2 0,0 0 0,-3 1 0,-1-2 0,-3-2 0,-2-1 0,-1 1 0,-2 0 0,-3 2 0,0-1 0,-2-2 0,-3 1 0,-1-3 0,-3-1 0,-3-1 0,0-1 0,-4 0 0,3 0 0,0 0 0,-2 0 0,-2 2 0,-2 0 0,-2-1 0,-2 1 0,1 1 0,-3-2 0,4 1 0,-1-2 0,-2 0 0,-1 0 0,-2-2 0,-3 2 0,-4-2 0,-3 0 0,-6 2 0,0-2 0,-4 2 0,-3 3 0,-1 1 0,-3 2 0,0-2 0,4-1 0,7-3 0,9-2 0,9-2 0,3-1 0,3 0 0,0 0 0,1 0 0,5 0 0,3 0 0,1 0 0,-1 0 0,-1 0 0,-4 3 0,-5-1 0,-8 1 0,-15 2 0,-10-2 0,-8 2 0,-1 1 0,-1-3 0,1-1 0,5-2 0,5 0 0,9 0 0,10 0 0,6 0 0,1 0 0,1 0 0,-2 0 0,0 0 0,5 0 0,4 0 0,8 0 0,6 0 0,0 0 0,3 0 0,0-1 0,4-3 0,5-2 0,2-1 0,0 1 0,-2 1 0,-3 1 0,-5 2 0,-9 2 0,-11 0 0,-15 0 0,-13 0 0,-10 0 0,0-3 0,3 0 0,6-1 0,-1-1 0,-6 2 0,-5-1 0,-6 2 0,2 2 0,4 0 0,7 0 0,13-2 0,12 0 0,11-3 0,10 0 0,4 2 0,5-1 0,-2 2 0,0-1 0,-1 0 0,0 1 0,0-1 0,1 1 0,-1-1 0,0 0 0,1-2 0,2 1 0,5-1 0,3-1 0,4-2 0,4-7 0,10-6 0,10-4 0,10-1 0,7 5 0,4 5 0,8 2 0,6 3 0,5 0 0,0 0 0,8-2 0,25-3 0,-35 6 0,3 0 0,11-2 0,3 1 0,4-1 0,-2 2 0,-6 1 0,-3 2 0,-10 1 0,-3 2 0,28 0 0,-22 3 0,-11 1 0,-7-2 0,-4-1 0,-6 0 0,-6 1 0,-5 2 0,-2 0 0,-1 0 0,1 0 0,5 0 0,6 0 0,7 0 0,8 0 0,7 0 0,7 0 0,1 0 0,-6 0 0,-13 0 0,-12 2 0,-12 3 0,-6 2 0,-7 4 0,-7 1 0,-8 1 0,-12 1 0,-14-5 0,-14-3 0,-10-3 0,-4-3 0,0 0 0,6 2 0,9 1 0,7 2 0,5 3 0,0 0 0,-7 4 0,-8 2 0,-7 4 0,-4 0 0,6 1 0,13-1 0,11-2 0,10-1 0,6-3 0,6-1 0,5-1 0,3 0 0,0-1 0,1 0 0,0-1 0,2-1 0,5 0 0,7-3 0,8-1 0,6-1 0,4-2 0,-1-1 0,-1-5 0,-1-3 0,-3-5 0,0 0 0,1-1 0,3-2 0,4 1 0,5-3 0,4 3 0,5 0 0,3 1 0,-2 3 0,-1 3 0,-6 2 0,0-1 0,3-1 0,8-1 0,8-1 0,5-1 0,3 1 0,0 1 0,0 2 0,1 2 0,-1 1 0,0 0 0,1 2 0,2-2 0,1 2 0,-2-1 0,-6 2 0,-12 1 0,-8 1 0,-6 0 0,-5 0 0,1 0 0,-3 0 0,-3 0 0,-5 1 0,-10 2 0,-6 4 0,-5 2 0,-6 4 0,-14 3 0,-19 5 0,-20 4 0,-15 1 0,-7 0 0,26-13 0,-4 0 0,-8 0 0,-3 0 0,-11 1 0,-1 0 0,-2 0 0,0 1 0,11-3 0,3 0 0,10-2 0,5-1 0,-22 3 0,26-7 0,18-3 0,7-2 0,6 0 0,3 0 0,2 0 0,2 0 0,-2 0 0,-3 0 0,-19 0 0,-28 3 0,-26 0 0,-12 1 0,12-2 0,24-2 0,30-2 0,26-3 0,22-3 0,17-6 0,9-1 0,10-4 0,5-3 0,4-1 0,0-1 0,-2 4 0,23-7 0,-19 10 0,6-1 0,16-4 0,5-2 0,-18 6 0,1 0 0,1 0 0,0 0 0,-1 1 0,-1 1 0,21-5 0,-5 2 0,-16 4 0,-5 2 0,20-2 0,-26 5 0,-9 4 0,2-1 0,3 2 0,-2 1 0,-5 2 0,1 2 0,6 0 0,9 0 0,8 0 0,-1 0 0,-3 0 0,-2 0 0,-5 0 0,-8 0 0,-11 0 0,-12 0 0,-6 0 0,-7 1 0,-5 2 0,-3 1 0,-5 2 0,-2 1 0,-1 1 0,-1-1 0,-2 1 0,-1 0 0,-7 2 0,-9 2 0,-10 1 0,-7 1 0,-5 0 0,-1 0 0,2-4 0,1-2 0,-1 0 0,4 1 0,-1 1 0,4 2 0,-1 1 0,-1 1 0,-1 0 0,1-1 0,3-3 0,4-2 0,7-2 0,5-1 0,4-1 0,5 0 0,28-5 0,9-5 0,28-8 0,13-8 0,-17 10 0,5 2 0,8 0 0,3 2 0,5 0 0,-1 2 0,-7 2 0,-5 1 0,24 0 0,-31 0 0,-23 3 0,-14 0 0,-9-2 0,-3-2 0,0 0 0,-2-3 0,1 3 0,0-1 0,-1 0 0,1 1 0,0-3 0,2 2 0,-2-2 0,1 0 0,-2 1 0,-3-1 0,-8 2 0,-12 3 0,-8 2 0,-8 0 0,2 0 0,2 0 0,6 0 0,12 0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7:09.839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1399 330 24575,'-41'28'0,"0"1"0,10-3 0,9-6 0,11-11 0,9-13 0,4-8 0,3-2 0,1 0 0,0 0 0,-1 4 0,-1 1 0,0 2 0,-1 3 0,-7 19 0,-6 2 0,-7 15 0,-1-4 0,2-6 0,-7-1 0,-20 10 0,-20 11 0,-13 8 0,2 0 0,18-13 0,20-12 0,16-9 0,10-7 0,5-4 0,1 0 0,-3 0 0,-1 1 0,-2 0 0,0 2 0,2-3 0,1-4 0,3-7 0,3-8 0,0-3 0,4-7 0,6-8 0,8-6 0,8-8 0,6 0 0,2 0 0,1 5 0,-5 6 0,-3 9 0,-4 6 0,-3 5 0,0 0 0,0 0 0,5-5 0,19-20 0,20-20 0,-25 23 0,2 0 0,-2 0 0,-1 1 0,18-16 0,-22 24 0,-19 22 0,-10 11 0,-4 9 0,0 3 0,-5 3 0,-11 14 0,-11 12 0,-5 6 0,4 0 0,7-9 0,3-7 0,0-6 0,0-4 0,1-2 0,2-2 0,-1 2 0,-1 4 0,-5 4 0,-5 7 0,-3-1 0,4-1 0,8-7 0,6-6 0,4-6 0,4-6 0,1-3 0,0 0 0,1-1 0,0 1 0,2-2 0,0 2 0,0-1 0,1-1 0,4-2 0,4-3 0,5-1 0,3-1 0,6 0 0,5 0 0,9 0 0,11 0 0,4 2 0,3 3 0,-4 1 0,2-1 0,6-2 0,1-1 0,1 1 0,-10 0 0,-11-1 0,3-2 0,13 0 0,20 0 0,11 0 0,-5 0 0,-14 0 0,-12 0 0,5 0 0,21 0 0,-30 0 0,3 0 0,6 0 0,1 0 0,1 0 0,0 0 0,-3 0 0,1 0 0,1 0 0,2 0 0,7 0 0,2 0 0,7 0 0,1 0 0,6 0 0,-1 0 0,-2 0 0,-2 0 0,-9-1 0,-2-1 0,-7 0 0,-2 0 0,-8-1 0,-1 0 0,38-3 0,-10 2 0,-12 3 0,-7 1 0,-5 0 0,-3 0 0,-11 0 0,-14 0 0,-8 0 0,-8-2 0,-1-1 0,3-1 0,4-1 0,5 3 0,1-3 0,-1 3 0,1-1 0,11 1 0,24 0 0,19-1 0,7-2 0,-13-2 0,-22 3 0,-22 2 0,-14 0 0,-8-2 0,-4 0 0,-1-2 0,2 2 0,2 0 0,-1 0 0,1 2 0,-2-2 0,2-2 0,2-1 0,-1 0 0,-1-2 0,-3 0 0,-3 1 0,1-3 0,-1 1 0,0-3 0,0-1 0,-2 0 0,-9-1 0,-12 0 0,-14-1 0,-17-1 0,-20-7 0,26 9 0,-2 0 0,-8-1 0,-1-1 0,-5 0 0,0 1 0,-2 2 0,0 1 0,-4 1 0,-2 0 0,-6 1 0,-2 0 0,-10 3 0,-4 0-329,23 4 1,-3 0-1,-2 0 329,-9 2 0,-4 1 0,-1 0-446,12 1 0,-1 0 0,-2 0 0,-1 0 446,-6 0 0,-1 0 0,-1 0 0,1 0 0,2 0 0,1 0 0,0 0 0,1 0-155,8 0 0,0 0 0,2 0 0,3 0 155,-8 0 0,4 0 0,5 0 0,-8 0 0,7 1 0,-26 2 864,43 1-864,4 6 1809,-14 5-1809,-19 9 717,-9 4-717,12-1 0,21-5 0,22-7 0,15-6 0,9-3 0,4-2 0,4 0 0,1 3 0,3 0 0,1 3 0,3 0 0,3-1 0,8-1 0,15-1 0,33 5 0,-5-2 0,7 2 0,30 6 0,8 1-371,-22-4 0,4 1 0,2-1 371,6 1 0,2 0 0,-2-1 0,-3-2 0,-1-1 0,-1-2 0,-6-3 0,-2-2 0,-2 0-4,-8-2 1,-1-1 0,-2 0 3,20-1 0,-3-2 0,-8 0 0,-4-2 0,-12-1 0,-3-1 0,40-9 0,-18-2 1112,-7 0-1112,7 2 11,15 2-11,-42 6 0,2 2 0,2 0 0,1 2 0,-1 0 0,1 1 0,-3 1 0,0 0 0,40 0 0,-24 0 0,-21 0 0,-20 0 0,-10 0 0,-3 0 0,-2 0 0,-3 0 0,-2-3 0,-38-2 0,-1-3 0,-31 1 0,11 0 0,-8-2 0,-32-5 0,22 4 0,-6-2 0,-14-1 0,-4-1 0,27 4 0,-1 0 0,0 1 0,-26-3 0,2 2 0,15 2 0,2 3 0,6 1 0,2 3 0,3 0 0,1 2 0,-4-1 0,-1 0 0,-6 0 0,-2 0 0,0 0 0,1 0 0,3 0 0,2 0 0,9 1 0,3 1 0,-29 5 0,23 1 0,17 2 0,12-1 0,-7 2 0,-13 5 0,-15 3 0,-4 4 0,13-3 0,20-5 0,21-3 0,9-4 0,6 1 0,3 2 0,2-2 0,4-2 0,9-9 0,14-8 0,19 1 0,13 1 0,2 1 0,9-1 0,5 2-516,-2 1 1,5 1 0,3 0 0,2 0 515,13 0 0,4 0 0,1 1 0,-2-1 0,-3 0 0,-1 1 0,0-1 0,-3 0 0,-7 0 0,-2 1 0,-1-1 0,-4-1 0,10-1 0,-3-1 0,-6 0 0,15-2 0,-8 0 0,-19 2 0,-7 0 0,22-4 0,-30 3 0,-9 3 0,9 3 2061,13 0-2061,7 2 0,-5 0 0,-16 0 0,-18 0 0,-8 0 0,-7 0 0,-2 0 0,-3 0 0,-1 0 0,1 0 0,6 0 0,10 1 0,12 4 0,18 6 0,17 6 0,14 5 0,1 0 0,-11-4 0,-20-4 0,-21-6 0,-17 1 0,-12-1 0,-8-1 0,-6-1 0,-14-4 0,-2-5 0,-15-5 0,3-6 0,-3-5 0,-1-1 0,-1-1 0,-6 0 0,-8-3 0,-5-2 0,-3 1 0,4 3 0,6 5 0,4 2 0,7 3 0,5 0 0,7 1 0,10 2 0,5 0 0,6 0 0,5 0 0,0-2 0,0-1 0,0 0 0,0-1 0,1 0 0,7 2 0,8 2 0,8 2 0,5 4 0,2 1 0,0 2 0,2 0 0,5-1 0,12-2 0,11-2 0,3-1 0,-5 1 0,-16 2 0,-13 3 0,-12 2 0,-6 2 0,-3 3 0,-3 2 0,1-1 0,0 1 0,0 2 0,4 1 0,4 4 0,2 0 0,2 4 0,0 4 0,1 4 0,0-1 0,-1-2 0,-2-3 0,-3-6 0,-2-1 0,-4-2 0,0-5 0,-2 0 0,-1-2 0,0 1 0,0 2 0,1 1 0,-1 0 0,2 1 0,-3-1 0,-1 1 0,0-1 0,-1 0 0,1 1 0,-1 1 0,-2 1 0,0-1 0,0 0 0,0-1 0,0-1 0,0 1 0,0 1 0,-3 2 0,-5 1 0,0-2 0,-3-1 0,2-3 0,1-2 0,-1-1 0,2 0 0,0 1 0,-2 1 0,0 3 0,-3-1 0,-2 1 0,-1 2 0,-2-1 0,-2 1 0,-1-2 0,-2-1 0,-2 0 0,-1-1 0,0 0 0,-1-1 0,1-1 0,2-2 0,1 0 0,1-1 0,2 0 0,2-1 0,1 2 0,0-1 0,-2 1 0,-1-1 0,0-1 0,-2-1 0,-1-2 0,-1 0 0,2 2 0,2 0 0,-3 1 0,-2-1 0,-7-2 0,-5 0 0,-6 2 0,-11 1 0,-13 2 0,-19 0 0,30-3 0,-2-1 0,-5 1 0,-2-1 0,-3 2 0,-1-1 0,5 0 0,2-1 0,-37 3 0,24-1 0,27-3 0,13 0 0,6 0 0,1 0 0,0 0 0,-4 0 0,-2 0 0,1 0 0,-3 0 0,-1 0 0,-8 0 0,-20 0 0,-35 0 0,30 0 0,-4 0 0,-9 0 0,-2 0 0,0 0 0,3 0 0,11 0 0,4 0 0,-29 0 0,37 0 0,27 0 0,15 0 0,6 0 0,-1 0 0,0 0 0,-1 2 0,-1 0 0,-2 1 0,-3-1 0,-5-2 0,-5 0 0,-4 0 0,-8 0 0,-9 0 0,-9 0 0,-8 0 0,-7 0 0,2 0 0,6-2 0,9-2 0,16-2 0,7 0 0,7 0 0,3 0 0,-1-3 0,-2-2 0,1-1 0,-3-1 0,4 3 0,1-2 0,-1 0 0,-2-3 0,-4 0 0,-4 0 0,-4-1 0,1 3 0,3 1 0,10 2 0,10 3 0,7-3 0,5 0 0,2 2 0,4 3 0,5 3 0,7-1 0,6 0 0,9-2 0,6-3 0,3-1 0,-1-3 0,-2 2 0,-4 3 0,-4 1 0,10 3 0,35-3 0,-20 0 0,6-1 0,17-2 0,4-1 0,4-1 0,0 0 0,-12 0 0,-4 1 0,-14 2 0,-6 1 0,12-1 0,-28 3 0,-8-1 0,-4-2 0,2-1 0,-1-2 0,-7 1 0,-5 1 0,-6 0 0,-8 1 0,-8 0 0,-14 1 0,-18 1 0,-10 0 0,-2 2 0,3-1 0,10 2 0,6 0 0,2 0 0,-2 3 0,-17 0 0,-22-1 0,-17-2 0,41 1 0,1 0 0,-40-1 0,20 2 0,23 1 0,21-2 0,20-2 0,22-4 0,23-7 0,48-8 0,2 4 0,12-1 0,-24 5 0,4 0 0,1 0-212,8-1 0,0 0 0,0 1 212,-8 1 0,-1 0 0,-6 2 0,2-1 0,-7 3 0,-14 2 0,-7 1 0,8 3 0,-30 6 0,-18 2 0,-18 2 0,-23 6 636,-18 4-636,-7-3 0,-12 0 0,-3 0 0,-7-1 0,-5 2-547,6-2 0,-5 0 1,-2 0-1,-2 0 547,10-1 0,-3 0 0,0 0 0,-1 1 0,1-2 0,-16 4 0,-1-1 0,2-1 0,2 1-191,12-2 1,1-1 0,3 1 0,3-2 190,-7 1 0,3-1 0,5-1 0,-10 0 0,9-3 0,-17 0 0,37-5 0,22 0 2095,9 0-2095,4 0 853,-2 0-853,-1 0 0,-3 0 0,-3 0 0,-2 0 0,2 0 0,6-2 0,11-2 0,7-3 0,8-2 0,4 3 0,6-1 0,12 1 0,24-7 0,3 2 0,13-2 0,8 1 0,11 0 0,8 0-656,-15 4 1,5-1-1,5 1 1,2 0 0,2 0 592,-3 1 0,3 1 0,2-1 1,2 1-1,0 0 0,1 1 63,-8 0 0,1 1 0,2 0 0,0 1 0,-1 0 0,0 0 0,-2 0 0,9 0 0,-1 1 0,0 0 0,-2 0 0,-1 1 0,-3-1 0,4 1 0,-2 0 0,-2 0 0,-2 1 0,-3-1-130,3 1 0,-2 0 0,-5 0 1,-5 0 129,-3 0 0,-6 0 0,-5 0 0,7 0 0,-11 0 0,4 0 0,-31 0 0,-7 0 3276,14 0-3012,21 0 369,18 0-633,-25 3 0,0 1 0,19 1 0,0 5 0,-38-5 0,-4 0 0,-1 0 0,3 2 0,11 3 0,19 3 0,17 5 0,4 3 0,-13 2 0,-22-2 0,-21-1 0,-15-1 0,-8-1 0,-6-1 0,-5 0 0,-6-3 0,-4-1 0,0-1 0,-4-2 0,0 1 0,-3 3 0,0 1 0,3-2 0,2-4 0,3-4 0,0-3 0,1-2 0,-4 0 0,-2 0 0,2 0 0,3 0 0,3 0 0,2-3 0,0-4 0,0-4 0,2 0 0,-2 1 0,0 2 0,-1 0 0,1-2 0,2-2 0,3-5 0,2-5 0,3-5 0,3-7 0,4-1 0,9 0 0,8 3 0,8 3 0,5 2 0,6 2 0,4 1 0,1 5 0,-4 5 0,-8 7 0,3 4 0,9 1 0,14-1 0,10 0 0,-8 0 0,-15 3 0,-16 0 0,-13 0 0,-7 0 0,-2 0 0,-1 2 0,2 1 0,3 1 0,2 3 0,-1 0 0,-3 4 0,-2-1 0,-3 0 0,-2-1 0,-2-1 0,0 1 0,1 1 0,0 0 0,-1-1 0,-1-1 0,1 0 0,0-1 0,2 2 0,-1 2 0,1 1 0,1 2 0,-3 1 0,1-1 0,-3 1 0,0-1 0,0-2 0,2 0 0,1-2 0,-1 0 0,1 2 0,-1 0 0,0 0 0,1-1 0,-2 0 0,-1-1 0,0 1 0,0 1 0,0 1 0,0 0 0,0 0 0,0-2 0,-2-1 0,-3 0 0,-5-1 0,-3 0 0,-5 0 0,-2 1 0,-2-2 0,0-1 0,3-1 0,-1-4 0,-1 0 0,-2-2 0,1 0 0,2 0 0,2 0 0,1 0 0,0 0 0,1 0 0,-2 0 0,-1 0 0,2 0 0,3 0 0,2 2 0,2 0 0,0 0 0,0 0 0,-1-2 0,4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7:40.705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259 523 24575,'58'0'0,"-1"0"0,11-1 0,3-1 0,18-2 0,4-3 0,-26 1 0,1-2 0,0-2 0,30-7 0,-1-2 0,-3-2 0,-2-2 0,-10 2 0,-3-1 0,-8 2 0,-3 1 0,-5 1 0,-2 0 0,-7 2 0,-1 0 0,0 1 0,-1 0 0,0 1 0,1 1 0,0 1 0,0 1 0,1 1 0,0 1 0,45-3 0,-16 6 0,-17 3 0,-21 3 0,-15 0 0,-14 0 0,-22 0 0,-25 1 0,-36 2 0,15-1 0,-8-1 0,-18 1 0,-10-1 0,18-2 0,-8-1 0,-4-1 0,-2 0-656,3-1 1,-5 0-1,-1-1 1,-2-1 0,2 1 603,-3-1 0,0 1 0,-1-1 0,1 0 0,1 0 52,3 0 0,0 0 0,1 0 0,3 1 0,5 0-20,-18 0 0,6 0 0,8 1 20,1 2 0,9 1 0,-22 1 0,54 0 0,23 2 0,8 1 3276,4 1-3027,2 4-177,1 0-72,0 4 0,1 1 0,-1 0 0,3 0 0,3-4 0,7 0 0,8-1 0,12 1 0,23 11 0,25 11 0,-20-7 0,6 2 0,10 1 0,3-1 0,4 0 0,1-3 0,-3-2 0,-2-3 0,-15-7 0,-5-2 0,30 4 0,-35-8 0,-23-5 0,-13 0 0,-1 0 0,3-2 0,25-10 0,28-10 0,-23 7 0,3 0 0,4-1 0,-1 0 0,38-9 0,-27 10 0,-30 8 0,-23 5 0,-18 2 0,-20 2 0,-18 6 0,-29 7 0,12-2 0,-6 2 0,-15 3 0,-5 1 0,20-5 0,-2 1 0,0-1 0,0 0 0,0 1 0,1-2 0,-21 4 0,5-1 0,10-5 0,4-1 0,13-3 0,5-3 0,-25 0 0,21-3 0,14-1 0,13-3 0,13-4 0,20-10 0,25-10 0,19-5 0,14-4 0,13-3 0,-28 18 0,2-1 0,9-1 0,3 0 0,7-1 0,1 0 0,-3 1 0,-2 2 0,-11 4 0,-4 1 0,20-8 0,-34 11 0,-25 8 0,-21 4 0,-12 1 0,-9 2 0,-3 6 0,-1 6 0,-5 5 0,-13 4 0,-15 7 0,-10 5 0,-1 2 0,3 1 0,5-3 0,6-1 0,13-3 0,17-4 0,15-8 0,10-4 0,7-5 0,6-4 0,6-3 0,11-3 0,10 1 0,8-1 0,6 3 0,1 3 0,-2 4 0,-3 4 0,-7 0 0,-5-1 0,-5-3 0,-3-1 0,1-1 0,2 2 0,6 2 0,4-1 0,-1 1 0,-3 0 0,5 0 0,11 1 0,12 0 0,10 1 0,-3-1 0,-10-4 0,-14-2 0,-16 0 0,-13-1 0,-10 2 0,-14-1 0,-13-3 0,-15-1 0,-24-2 0,-23-1 0,34 0 0,-1 0 0,-5-2 0,-1-1 0,4-1 0,1-1 0,-40-7 0,22 0 0,20 3 0,15 4 0,8 3 0,6 0 0,3 1 0,2-2 0,3 1 0,2-2 0,3 1 0,1-1 0,-2-1 0,-1 0 0,2-1 0,3-2 0,3 1 0,5 0 0,3 0 0,8 0 0,11-2 0,8 0 0,8-3 0,15-2 0,31-4 0,-27 6 0,4 0 0,14-2 0,4 0 0,12-3 0,4 0-199,-26 5 0,1-1 0,1 1 199,8-2 0,1 1 0,2-1-402,7-1 0,2 0 0,0 0 402,2 0 0,0 0 0,-1-1 0,-5 1 0,-1 0 0,-3-2-27,-9 1 1,-2 0-1,-4-2 27,12-5 0,-7-2 0,-21 4 0,-5-1 0,20-15 559,-28 9-559,-15 8 1236,-7 3-1236,-6 3 88,-3 5-88,-3 7 0,-23 15 0,-7-4 0,-20 3 0,3-11 0,6-1 0,12-1-820,11-3 1,9 1 0,4-1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7:56.57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1653 551 24575,'84'0'0,"-17"0"0,10 0 0,0 0 0,9 0 0,2 0-773,-11-1 1,3-1 0,2 0 0,-1 0 772,2-1 0,1-1 0,0 0 0,-2-1 0,20-2 0,-1-2 0,-6 0 324,-23 0 1,-4-2 0,-5 1-325,8-2 0,-9 0 507,10-5-507,-45 8 0,-24 5 0,-29 2 1608,-3 2-1608,-23 0 0,3 0 0,-10 0 0,-12 0 0,-9 0 0,31 0 0,-4-2 0,-19-4 0,-7-3 0,15 1 0,-3-2 0,-2 0 0,-5-2 0,-2 0 0,-1-1 0,1-1 0,0-1 0,2 1 0,-19-4 0,5 2 0,21 2 0,7 2 0,-22-6 0,41 9 0,22 1 0,12-1 0,6-4 0,7-5 0,16 1 0,14 0 0,15 1 0,6 0 0,5-1 0,18-2 0,-25 8 0,6 2 0,31-1 0,10 3 0,-21 2 0,4 1 0,2 1-364,7 1 1,2 0-1,-1 1 364,-3 1 0,-2 0 0,-5 0 0,15 0 0,-8 0 0,-24 0 0,-8 0 0,10 0 0,-28 2 0,-9 1 0,1 2 0,4 2 1091,7 3-1091,13 6 0,12 4 0,4 5 0,-11 0 0,-17-1 0,-19-2 0,-14-3 0,-7 0 0,-10 1 0,-14-1 0,-19 5 0,-17 1 0,-31 11 0,28-12 0,-7 2 0,-22 6 0,-8 1-194,18-6 1,-5 2 0,0-1 193,-4 1 0,-1 0 0,1-1 0,3-1 0,1-2 0,3 0 0,-17 6 0,8-3 0,25-8 0,7-3 0,-13 1 0,35-9 0,16-4 0,6-3 0,2 2 580,-1 1-580,-2 0 0,0 1 0,-2-1 0,0-1 0,1 0 0,-2-1 0,-1-1 0,-1 0 0,-7-2 0,-11 3 0,-15 1 0,-10 3 0,-1 1 0,8-2 0,9-1 0,10-1 0,5-2 0,7 0 0,9-2 0,14 0 0,20 0 0,21 0 0,26 0 0,22 0 0,-36 0 0,3 0 0,12 0 0,3 0 0,9 0 0,4 0 0,11 0 0,4 0 0,-23 0 0,4-1 0,-1 0 0,2 0 0,0 0 0,-1-1-140,1 0 0,-1 0 0,-2-1 140,-8 1 0,-1-1 0,-5 1 0,11-1 0,-7 1 0,28-4 0,-44 2 0,-24 2 0,-10 0 0,-2 2 420,-3-3-420,-2 1 0,-1-1 0,-9 3 0,-33 13 0,-17 2 0,-29 10 0,2-5 0,28-10 0,-4-1 0,-15 0 0,-6 0 0,8-2 0,-4-1 0,-3 2-285,-10 0 1,-4 1-1,1 1 285,-2-1 0,0 1 0,2 0 0,4 1 0,3 0 0,3-1 0,-16 2 0,7-1 0,21-2 0,6-1 0,-15 1 0,32-6 0,17-1 0,6-2 854,2 0-854,2 0 0,0 0 0,2 0 0,1 0 0,0 0 0,0 0 0,1 0 0,0 0 0,3-2 0,25-9 0,7-1 0,32-9 0,13 0 0,22-2 0,-38 10 0,4 0 0,6 0 0,2-1 0,6 0 0,1 1 0,1 0 0,1 1 0,0 1 0,-1 0 0,-5 2 0,-2 1 0,-5 0 0,-2 2 0,-5 0 0,-1 0 0,1 1 0,2 1 0,10 0 0,4 1 0,16 1 0,4 1-144,-24 0 1,1 0 0,1 1 143,-1-1 0,0 1 0,-1 1 0,22-1 0,-5 0 0,-21 0 0,-8 0 0,20 0 0,-35 0 0,-22 0 0,-3 0 0,-1 0 430,2 0-430,5-3 0,11 0 0,10-3 0,6 1 0,-4 2 0,-12 2 0,-17 1 0,-18 0 0,-18 0 0,-18 4 0,-11 5 0,-3 7 0,1 4 0,3 2 0,2-3 0,-6 0 0,-14-1 0,-12 0 0,-10 0 0,3-2 0,14-3 0,13-4 0,15-1 0,10 0 0,7 1 0,2 1 0,3 0 0,1-1 0,4 0 0,3-3 0,4 1 0,3-1 0,2 1 0,3 2 0,-3-3 0,-1-1 0,-3-4 0,-3-1 0,-1 0 0,-4 0 0,-8 0 0,-8 0 0,-6 0 0,-2 0 0,6 0 0,3 0 0,4 0 0,3 0 0,2 0 0,2 0 0,2 0 0,1-2 0,2 0 0,2-1 0,-2 1 0,-1-1 0,-3 0 0,-7-4 0,-10-1 0,-20-4 0,-25-7 0,32 9 0,-2-2 0,0 1 0,1 0 0,-37-10 0,28 3 0,25 2 0,18-4 0,11-1 0,4-6 0,0-4 0,3-1 0,10-2 0,9 1 0,11 3 0,3 1 0,-1 2 0,2 2 0,6-2 0,12-1 0,13-3 0,5 0 0,0 2 0,1 5 0,0 4 0,-5 2 0,-6 4 0,-15 3 0,-14 5 0,-5 4 0,5 2 0,16 0 0,16 0 0,7 0 0,-8 0 0,-17 0 0,-20 1 0,-18 4 0,-18 6 0,-19 5 0,-16 5 0,-10 3 0,-1 1 0,5-3 0,-12 1 0,16-8 0,-6 2 0,-12 3 0,-5 2 0,-14 2 0,-4 2 0,-6 0 0,-2-2 0,2-1 0,1-2 0,0-4 0,2-2 0,9-3 0,3-3 0,11-4 0,5-2 0,-33-3 0,30-10 0,26-11 0,18-7 0,12-5 0,6 3 0,2 1 0,0 2 0,0 0 0,0-2 0,0-5 0,4-2 0,7 0 0,11 2 0,16-1 0,15-4 0,9 0 0,3 4 0,-3 8 0,-8 11 0,-12 9 0,-10 3 0,-9 4 0,-6 0 0,-2 0 0,9-3 0,15-2 0,22-2 0,21-1 0,7 2 0,-5 2 0,-20 2 0,-21 2 0,-22 0 0,-32 4 0,-29 4 0,-30 4 0,19-4 0,-4-1 0,-14 0 0,-6-2 0,12-2 0,-4-1 0,-4 0-465,-17-1 0,-4 0 0,-3 0 465,19-1 0,-1 0 0,-1 0 0,0 0 0,0 0 0,-1 0 0,1 0 0,3 0 0,-17 0 0,3 0 0,5 0 0,-13 0 0,9 0 0,22 0 0,7 0 0,-15 0 0,26 0 0,5 1 0,-1 5 1395,-8 7-1395,-14 10 0,-23 12 0,37-16 0,-2 0 0,-5 2 0,-2 0 0,2-1 0,1-1 0,8-1 0,3-2 0,-32 12 0,28-7 0,19-6 0,15-2 0,7-2 0,2 1 0,0-1 0,-1 3 0,-3 3 0,1 1 0,-5 1 0,-8 2 0,-16 6 0,-23 9 0,-16 5 0,-3 0 0,10-8 0,21-10 0,20-8 0,15-10 0,14-8 0,9-11 0,14-9 0,13-9 0,11-4 0,13-5 0,24-7 0,-20 18 0,8 0 0,-9 6 0,4-1 0,4 1-608,18-5 0,6 1 0,4 0 608,-14 5 0,4 0 0,1 0 0,0 1 0,1 0 0,1 1 0,1 1 0,-1 0 0,1 1 0,0 1 0,0 0 0,-2 1 0,-7 2 0,0 1 0,-2 1 0,-1 0 0,17-2 0,-1 2 0,0 0 0,-20 3 0,1 0 0,0 1 0,0 0 0,2 0 0,1 1 0,0 1 0,0 0 0,1 0 0,0 1 0,1 0 0,-1 0 0,1 1 0,0 0 0,0 1 0,-3 0 0,15 0 0,-3 0 0,-4 1 0,-15 1 0,-3 1 0,-3-1 0,13 0 0,-6 1 0,27 1 0,-22 1 0,-13 5 0,-12 3 1824,-15 1-1824,-11 0 0,-9-4 0,-4-3 0,7-1 0,22 0 0,19 8 0,11 6 0,-7 8 0,-19 3 0,-18-6 0,-15-2 0,-9-5 0,-4 0 0,0-1 0,0 1 0,0 3 0,0 0 0,0 1 0,0-1 0,0-2 0,0-1 0,2-1 0,2 1 0,3 1 0,1 0 0,-1-1 0,-2-1 0,-2-2 0,0 0 0,1 1 0,0 1 0,-1 0 0,2 1 0,0 2 0,2 5 0,1 6 0,-2 4 0,1 1 0,0 0 0,1-2 0,1-2 0,-2-4 0,0-2 0,-2-4 0,0-2 0,1-5 0,3-4 0,2-5 0,-1-1 0,-1-2 0,-3-3 0,0-3 0,0-4 0,0-2 0,-1-2 0,-2-1 0,-1-4 0,-2-1 0,0-1 0,0-2 0,0-1 0,0-4 0,0-6 0,0-4 0,0-1 0,0 1 0,-3 5 0,-2 7 0,-2 9 0,-2 6 0,1 6 0,0 4 0,-2 1 0,1 1 0,0-2 0,-2-2 0,-2-3 0,-3-3 0,-1 2 0,2-1 0,4 0 0,5 0 0,4-1 0,6 3 0,7 3 0,2 2 0,3 2 0,-2 0 0,-1 0 0,-1 0 0,-2 3 0,-1 4 0,3 4 0,0 5 0,3 2 0,-1 6 0,-1 3 0,1 1 0,-1 0 0,-2-3 0,-2-3 0,-4-1 0,-3-2 0,-1 0 0,1-1 0,1-2 0,-1-2 0,-2-3 0,2 0 0,0 1 0,1 0 0,-2 2 0,0 2 0,-1-2 0,0 1 0,0-2 0,0-2 0,0 0 0,0 1 0,0 1 0,0 2 0,0 2 0,0-1 0,0-2 0,0 0 0,-2-2 0,-2 2 0,-2 2 0,-3 1 0,-1 0 0,0-1 0,-2-1 0,0-1 0,-3-1 0,0-1 0,-1-1 0,1-2 0,0-2 0,0-2 0,-1 2 0,-2 0 0,1 2 0,0 0 0,3-2 0,1-1 0,-1-2 0,0 0 0,-3 0 0,-4-1 0,-1 1 0,-1-1 0,2 0 0,-1-1 0,-1-2 0,-3 0 0,-2 0 0,-1 0 0,-5 0 0,-5 0 0,-9 0 0,-13 0 0,-5 0 0,2 0 0,11 0 0,13 0 0,7 0 0,3 0 0,-1-2 0,-1-1 0,-3-2 0,0 0 0,1 0 0,1 0 0,2 0 0,0-4 0,-1-5 0,4-3 0,5-3 0,7 0 0,7-3 0,6-2 0,3-5 0,0-1 0,2-3 0,5-1 0,5-2 0,6 1 0,5 2 0,0 2 0,3 1 0,1 1 0,0 0 0,-1 1 0,3 1 0,5-1 0,16-7 0,21-10 0,-27 19 0,2-2 0,6-2 0,1-1 0,-1 3 0,-1 1 0,37-18 0,-21 16 0,-24 15 0,-16 9 0,-8 3 0,-3 3 0,0 0 0,4 0 0,3 0 0,-2 0 0,-4 2 0,-8 3 0,-5 5 0,-4 7 0,-4 9 0,-7 6 0,-9 6 0,-8 4 0,-3 3 0,-3 1 0,-2 3 0,-1-3 0,-3-2 0,-3-5 0,-3-3 0,-3-3 0,3-2 0,5-4 0,5-5 0,7-1 0,2-2 0,2-1 0,0 0 0,0-2 0,3-2 0,-1 0 0,0-1 0,-4-1 0,-3 1 0,-1 0 0,-1-2 0,1-2 0,3-4 0,1-3 0,2 0 0,3-2 0,2-1 0,7-6 0,4-11 0,6-14 0,3-15 0,4-9 0,7 0 0,5 6 0,9 9 0,4 6 0,2 5 0,1 3 0,-4 7 0,-5 2 0,1 4 0,2-1 0,7-6 0,3-1 0,0 1 0,-5 3 0,0 5 0,17 0 0,18-4 0,15 0 0,2 3 0,-17 7 0,-18 4 0,-20 5 0,-15 5 0,-8 5 0,-5 4 0,-1 3 0,-4 0 0,-6 3 0,-3 1 0,-3 2 0,-2 1 0,-2 0 0,-6 1 0,-4-1 0,-1-4 0,0-4 0,3-4 0,2-4 0,3-3 0,0-1 0,0-1 0,2-1 0,1-2 0,2-2 0,0 0 0,-1 0 0,-2 0 0,-7-3 0,-10-8 0,-8-9 0,-2-7 0,6-1 0,12 1 0,12-1 0,10 2 0,6 1 0,2 5 0,1 3 0,0 3 0,0 0 0,-2-3 0,-4 0 0,-5-2 0,-3 0 0,-2 2 0,2 2 0,4 3 0,5 2 0,11 3 0,15 3 0,15 1 0,15 0 0,12 0 0,17 0 0,15 2 0,-42 1 0,0 0 0,-1 0 0,-1 0 0,33 0 0,-22 0 0,-23 0 0,-13 0 0,-7 0 0,-3 0 0,0 2 0,1 4 0,1 5 0,4 7 0,1 9 0,4 10 0,2 10 0,-2 5 0,-1-1 0,-4-7 0,-5-6 0,-3-7 0,-5-1 0,-4-3 0,-3-3 0,-2-2 0,0-2 0,0-1 0,0 0 0,0 0 0,0-2 0,0-3 0,-2-1 0,-4 0 0,-5 1 0,-5 0 0,-1 0 0,0 0 0,0-2 0,0-1 0,-2-2 0,-1 0 0,-1-2 0,1-1 0,1-1 0,3-2 0,3 2 0,3-3 0,3 2 0,1 1 0,1-1 0,1 0 0,-1-2 0,0 0 0,-4-2 0,2-3 0,0-11 0,4-9 0,2-10 0,1-6 0,3-1 0,6-2 0,3 0 0,4 2 0,2 1 0,1 4 0,-2 4 0,-2 1 0,-3 4 0,0 2 0,0 1 0,1 0 0,-1-3 0,1-2 0,0 1 0,-2 6 0,-6 7 0,-9 7 0,-10 10 0,-10 8 0,-5 5 0,-6 4 0,-4 1 0,-12 1 0,-33 6 0,17-8 0,-9 0 0,12-3 0,-4 1 0,-1 0-159,-7 1 0,-1 0 1,0 0 158,1-2 0,2 1 0,2-2 0,-16 2 0,7-2 0,22-7 0,7-3 0,-12 2 0,38-7 0,22-1 0,27-5 476,2-2-476,19-5 0,0-2 0,7 3 0,-1 3 0,-9 5 0,-12 2 0,-15 1 0,-9 2 0,-7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8:14.605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2009 651 24575,'97'0'0,"-14"0"0,13 0 0,-26 0 0,4 0 0,5 0 0,2 0-704,14 0 0,5 0 0,2 0 1,-2 0 703,0 0 0,-1 0 0,0 0 0,-2 0 0,-8 0 0,0 0 0,-3 0 0,-3 0 0,4 0 0,-4 0 0,-5 0 446,18 0 0,-10 0-446,14 0 463,-30 0-463,-56 0 0,-9 0 0,-22 2 1460,-32 3-1460,-16-2 0,-16 0 0,6 0 0,-7-1 0,-5 0-596,6-1 0,-5 0 0,-2 0 0,-2 0 596,9 0 0,-3-1 0,-1 0 0,0 0 0,2 0 0,-15 0 0,1 0 0,2 0 0,1 0 0,8 0 0,1 0 0,3 0 0,3 0-92,-6 0 0,5 0 1,4 0 91,-13 0 0,8 0 0,13 0 0,3 0 0,8 0 0,1 0 0,-44 0 0,20 0 2347,15 0-2347,20 0 312,15 0-312,12 0 0,5 0 0,4 0 0,1 0 0,-1 0 0,2-2 0,29-10 0,29-7 0,20-3 0,-7 4 0,10-3 0,5-1 0,4 1-656,2-1 1,5 0-1,3-1 1,3 0 0,2 0 566,-17 4 1,2 0-1,3-1 1,0 1-1,1 0 1,0 0-1,-2 0 89,12-2 0,1 1 0,0-1 0,-2 2 0,-1-1 0,-3 2 0,4-1 0,-3 1 0,-1 1 0,-4 1 0,-3 0 0,2 1 0,-3 0 0,-5 1 0,-8 2 0,18-1 0,-13 4 0,4 1 0,-59 8 0,-39 5 0,-21 2 0,-12 5 3276,-33 5-2966,17-5 1,-10 2-311,4-1 0,-5 1 0,-5 0-550,6-1 0,-5 1 0,-1-1 0,-1 1 550,-5 1 0,-1 0 0,0 0 0,2-1 0,3 0 0,2 0 0,1 0 0,3-1-53,-10 1 0,4 0 1,6-1 52,-7 3 0,9 0 0,24-5 0,7 0 0,-11 8 0,17-3 0,-7 7 2181,-29 17-2181,17-7 0,-6 3 88,-9 6 1,-1 1-89,0 1 0,2-1 0,10-6 0,5-3 0,-15 11 0,33-20 0,25-16 0,19-14 0,15-11 0,21-19 0,10-2 0,9-4 0,12-7 0,5-3 0,-21 15 0,2-1 0,-2 0 0,26-15 0,-7 4 0,-24 15 0,-6 4 0,21-17 0,-26 20 0,-18 13 0,-10 6 0,-9 4 0,-22 0 0,-5 5 0,-17 9 0,3 8 0,0 7 0,5 0 0,6-4 0,5-7 0,4-4 0,0-2 0,-2-3 0,-2 1 0,0-1 0,-3 1 0,1 1 0,-3 1 0,-3 3 0,0 1 0,-4 0 0,3-1 0,7-3 0,6-3 0,11-2 0,62-16 0,11 2 0,20-3 0,9-1 0,-14 2 0,6 0 0,6 0 0,3-1 0,1 0-547,-2 1 1,3 0 0,3 0 0,1 0 0,0 0 0,0 0 448,-13 2 1,2 0 0,0 0-1,1 1 1,-2-1 0,-2 1 0,-3 1 97,16-2 0,-2 1 0,-2 1 0,-5 0 0,-4 1-7,-5 0 1,-4 1 0,-5 1 0,-6 1 6,21-2 0,-17 2 0,-15 5 0,-48 3 0,-18 6 0,-13 6 3276,-10 3-2600,-8 2-645,-18 3-31,9-7 0,-7 3 0,-32 10 0,-10 2-289,21-6 1,-3 0-1,-1 1 289,-6 2 0,0 0 0,1 1 0,9-4 0,0 0 0,6-1 0,-11 3 0,7-2 0,20-7 0,6-2 0,-12 3 0,8-3 0,-10 5 0,-25 11 433,35-10 0,-2 2-433,1 0 0,1 1 0,4-2 0,3-2 0,-22 14 0,26-16 0,14-8 0,12-5 0,0-2 0,2-1 0,0-1 0,1 0 0,-4 0 0,-13 3 0,-15 7 0,-13 4 0,-6 2 0,8-2 0,10-3 0,12-5 0,13-4 0,4-3 0,5-2 0,3 0 0,0-2 0,3-7 0,3-11 0,2-12 0,4-6 0,4-2 0,5 3 0,4 5 0,0 3 0,0 3 0,-1 0 0,-5 1 0,-3-3 0,-4-5 0,-2-5 0,0-11 0,0-5 0,0-5 0,0 0 0,0 10 0,0 9 0,0 13 0,0 9 0,-2 9 0,-3 4 0,-3 2 0,-1 3 0,-3 3 0,-2 5 0,-3 5 0,-2 7 0,1 4 0,1 6 0,1 4 0,5 2 0,1-2 0,4-4 0,1-2 0,-2-3 0,1-1 0,1-3 0,1 0 0,1-3 0,3-4 0,0 0 0,0-3 0,0-1 0,0 3 0,0 2 0,0 3 0,-2 1 0,0 2 0,-3 4 0,1 2 0,0 1 0,0-4 0,1-5 0,1-5 0,2-3 0,5-4 0,9-3 0,7-3 0,4-1 0,3 0 0,0 0 0,3-1 0,6-4 0,4-3 0,3-4 0,7-3 0,15 1 0,15 0 0,6 3 0,-5 5 0,-15 3 0,-19 3 0,-13 0 0,-8 0 0,-7-2 0,1-1 0,9 1 0,9-1 0,7 3 0,-1 0 0,-8 0 0,-10 0 0,-6 0 0,-2 0 0,3 0 0,0 0 0,3 0 0,9 0 0,10 0 0,12 0 0,7 0 0,1 0 0,-2 0 0,6 0 0,7 0 0,11 0 0,8 0 0,3 0 0,-6 0 0,-7 2 0,-3 2 0,7-1 0,-38-2 0,1 1 0,6-2 0,1 0 0,2 0 0,0 0 0,-1 0 0,0 0 0,-5 0 0,-2 0 0,35 0 0,-21 0 0,-18 0 0,-13 0 0,-5 0 0,2 0 0,7 0 0,15 0 0,15 0 0,10 0 0,3 0 0,-6 0 0,-13 0 0,-18 0 0,-14 0 0,-11 0 0,-6 0 0,-2 0 0,0 0 0,3 0 0,2 0 0,2 0 0,2 0 0,5 0 0,5 0 0,3-2 0,1-3 0,-2-2 0,0-3 0,-1-1 0,2 1 0,3-3 0,0-1 0,-2 0 0,-6 1 0,-4 2 0,-1-1 0,-3-3 0,1-1 0,-3-1 0,-5 3 0,-4 0 0,-6-1 0,-4 1 0,1-3 0,-4-1 0,-6-2 0,-5 0 0,-4 2 0,0 3 0,-4 2 0,-2 1 0,-5 1 0,-2 0 0,4 0 0,0-2 0,2 0 0,3-2 0,-2-1 0,0-1 0,-1 0 0,-2 2 0,2 3 0,2 4 0,2 3 0,0 3 0,0 2 0,-2 0 0,0 0 0,-1 0 0,0 0 0,-5 0 0,-11 0 0,-16 0 0,-23-4 0,27 2 0,-2-2 0,-8-1 0,-1 0 0,-1 0 0,0 0 0,7 2 0,2 0 0,-32 0 0,25 3 0,7 0 0,-5 0 0,-9 0 0,-11 5 0,-2 4 0,-11 7 0,37-5 0,-2 1 0,-14 2 0,-2 2 0,-12 2 0,-2 1 0,-3 0 0,1 0 0,5-1 0,3-1 0,13-3 0,4-1 0,14-3 0,3 0 0,-17 2 0,21-6 0,10-1 0,-6 3 0,-18 7 0,-28 7 0,32-8 0,-3 1 0,-1 0 0,0 0 0,5-1 0,4 0 0,-26 7 0,30-7 0,18-6 0,10-3 0,4 0 0,0 0 0,-2 0 0,-2 0 0,-3 2 0,-2 0 0,-2 0 0,0-4 0,-14 0 0,-21 3 0,-23 3 0,-14 3 0,11 0 0,28-3 0,30-3 0,24-6 0,22-10 0,1-2 0,13-10 0,-5 3 0,3-1 0,0 2 0,0 1 0,0-1 0,0 0 0,0-1 0,0 4 0,12-4 0,33-8 0,-13 7 0,8-2 0,20-7 0,4-2-145,-25 9 1,1 0-1,0 0 145,-1 0 0,-1 0 0,-3 0 0,17-5 0,-6 1 0,-16 6 0,-6 3 0,22-7 0,-28 12 0,-10 5 0,-8 2 0,-1 1 434,-5 2-434,-2 0 0,-4 2 0,-4 0 0,-3 0 0,-1 0 0,6 0 0,24 0 0,30 0 0,29 2 0,-46 2 0,0 0 0,40 7 0,-25 2 0,-28-2 0,-20-1 0,-13-1 0,-6 0 0,-2 1 0,0-1 0,0 0 0,-1 1 0,-4 0 0,-2 4 0,-3 1 0,-2 3 0,-3 3 0,-1 5 0,-2 3 0,1 4 0,2-1 0,4-3 0,1-4 0,4-3 0,-1-3 0,1 0 0,-1-3 0,0-3 0,3-3 0,2-2 0,1 0 0,6 1 0,22 9 0,24 12 0,16 9 0,3 1 0,-19-8 0,-16-13 0,-9-10 0,-5-5 0,-2-4 0,-2 0 0,-3-2 0,-3-3 0,1-4 0,2-5 0,3-3 0,2-3 0,4-3 0,6-4 0,6-6 0,6-2 0,-1 3 0,-5 0 0,-7 8 0,-3 3 0,-3 4 0,-1 4 0,-2 1 0,-5 2 0,-1 0 0,0 0 0,0 0 0,0 0 0,-3 2 0,-2 1 0,-2 0 0,-2 1 0,-2-1 0,0-3 0,-1 0 0,-6-3 0,-9 1 0,-13 3 0,-10 3 0,-5 3 0,0 3 0,2 0 0,0 5 0,1 6 0,-2 5 0,-2 4 0,-3-1 0,2-1 0,3-2 0,5 0 0,5-1 0,1 1 0,0 1 0,2 0 0,3 3 0,4-1 0,5 0 0,4 0 0,3 0 0,5-3 0,1 0 0,4-4 0,6-4 0,8-2 0,12-8 0,13-7 0,26-7 0,32-3 0,-38 11 0,2-1 0,5 2 0,-1 0 0,-6 3 0,-2 0 0,32-5 0,-28 1 0,-19 2 0,-9-2 0,-1-1 0,5-3 0,12-2 0,16-6 0,16-1 0,-33 10 0,1 0 0,1-2 0,0 1 0,41-5 0,-13 3 0,-19 5 0,-13 5 0,-10 2 0,-4 2 0,-6 0 0,-3 0 0,-3 0 0,-2 0 0,-1 0 0,-3 0 0,-1 0 0,-5 0 0,-6 0 0,-12 7 0,-14 8 0,-12 12 0,-3 6 0,2-1 0,6-5 0,6-6 0,6-6 0,2-3 0,0-3 0,-1-2 0,0-1 0,2 0 0,1 0 0,2 1 0,-1-1 0,1 2 0,1-1 0,-3 1 0,-4 1 0,-2-2 0,0 1 0,1-3 0,0-2 0,-1-1 0,-1-2 0,-1 0 0,-2 0 0,0 0 0,-1-2 0,-1-3 0,-1-3 0,0-1 0,0-1 0,-1 1 0,0-1 0,3 0 0,6-2 0,8 0 0,5-2 0,4-3 0,2-2 0,2-5 0,6-3 0,7 0 0,5-1 0,2 2 0,-2 2 0,-1 1 0,0 3 0,4 1 0,4 3 0,5-2 0,3 2 0,1 2 0,3 0 0,-2 4 0,-1 2 0,-5 3 0,-7 3 0,-2 2 0,-4 0 0,1 0 0,0 0 0,0 0 0,-1 0 0,3 0 0,4 0 0,3 0 0,3 0 0,-3 0 0,-6 0 0,-6 0 0,-4 0 0,-2 1 0,-3 3 0,2 2 0,1 1 0,-2 1 0,3 2 0,-3 0 0,1 2 0,2-2 0,-2 0 0,-1 1 0,-3-1 0,-3 0 0,-4-3 0,-2-5 0,-3-5 0,-5-8 0,-1-4 0,-2-3 0,-5-2 0,-5-2 0,-13-11 0,-15-8 0,-8-5 0,-4 4 0,8 12 0,13 13 0,12 11 0,9 5 0,7 1 0,0 0 0,0 0 0,-1 0 0,0 0 0,0 0 0,0 0 0,-2 0 0,-5 0 0,-4 0 0,-3 0 0,-7 0 0,-9 2 0,-11 0 0,-4 2 0,1 1 0,7-2 0,9 1 0,6 0 0,5-2 0,2 1 0,0-2 0,-5 1 0,-6 1 0,-9-1 0,-3 1 0,4-3 0,8 0 0,10 0 0,10 0 0,6 0 0,5 0 0,2 0 0,2 1 0,3 3 0,31 1 0,9 0 0,34 5 0,3 4 0,0 5 0,-10 3 0,-16-1 0,-14-1 0,-13-2 0,-6-3 0,-5-4 0,-2 0 0,2-1 0,1 2 0,1 2 0,4 1 0,2 3 0,0 4 0,-2 0 0,-4-2 0,-5-3 0,-4-6 0,-1-2 0,0 1 0,2 0 0,3 0 0,5 4 0,5 4 0,2 2 0,1 2 0,-5-3 0,-4-6 0,-2-5 0,-1-6 0,2-2 0,0 0 0,0 0 0,-1-4 0,0-7 0,-1-7 0,-3-9 0,-1-1 0,-7 0 0,-23-2 0,-42-3 0,7 13 0,-8 1 0,5 3 0,-4-1 0,-5 1-609,-18-2 1,-5 1 0,-4 0 608,14 3 0,-4 0 0,-2 1 0,-1 0-517,10 2 1,-1 0 0,-1 1 0,-1 0-1,0 0 517,-5 1 0,0 0 0,-2 1 0,1 0 0,-1 0 0,0 1 0,-1 0 0,0 0 0,0 0 0,2 2 0,4-1 0,0 1 0,2 1 0,0 0 0,2 0-305,-14 1 1,1 0-1,3 0 1,1 1 304,9 0 0,1 0 0,2 1 0,2 0 0,-18 0 0,2 1 0,3 0 0,9 0 0,1 0 0,4 0-50,10 2 1,3 0-1,3 1 50,-16 3 0,6 1 719,20 1 1,4 1-720,-32 8 2593,14-2-2593,0-3 1537,-8 0-1537,-3 1 205,2-3-205,14-2 0,18-2 0,16-4 0,16-3 0,11-5 0,0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4:56.006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875 845 24575,'63'0'0,"0"0"0,29 0 0,9 0 0,-7 0 0,7 0 0,2 0-722,-20 0 1,3 0 0,-1 0 0,-1 0 721,-4 0 0,-1 0 0,-1 0 0,-3 0 0,11 0 0,-3 0 0,-8 0 456,-1 0 1,-11 0-457,10 0 475,-53 0-475,-26 0 0,-10 0 0,-22 0 1497,-58-1-1497,11-4 0,-12-3 0,5-1 0,-6-2 0,-5-1-554,13 1 1,-2-2-1,-3 0 1,1-1 553,-2-1 0,-1-1 0,1 0 0,2-1 0,5 2 0,2 0 0,1 0 0,4 1-103,-10-3 0,4 1 0,5 0 103,-14-4 0,8 2 0,26 5 0,7 1 0,-14-3 0,32 6 0,21 4 2176,12-5-2176,31-13 0,16 4 0,14 1 0,3 1 0,9-1 0,3 2-342,-1 1 1,5 1 0,2 1 0,1 0 341,7-2 0,2 1 0,0 1 0,-1-1 0,-3 2 0,1-1 0,-2 1 0,-3 0-71,13-1 1,-4 1 0,-6-1 70,10-2 0,-10 0 0,-25 6 0,-9 1 0,-3-3 0,-43 7 0,-29 1 1693,-24 7-1693,-23 7 115,22-1 0,-5 0-115,-25 3 0,-9 2 0,13-4 0,-5 1 0,-2 1-414,-11 1 1,-2 0 0,-1 1 413,1 0 0,-1 1 0,5 0 0,12-2 0,3 1 0,6 0 0,-8 2 0,10 0 0,-10 4 0,54-11 0,45-15 0,52-5 0,-4 5 0,12 1 0,-3 0 0,7 2 0,3 0-138,-7 1 1,4 1-1,1 1 1,1-1 137,2 0 0,2 0 0,0 0 0,-2 0 0,-5 0 0,-1 0 0,-1 0 0,-4 0 0,7 0 0,-4 0 0,-7 0 0,3 0 0,-9 1 0,8 3 0,-46 3 0,-29 4 0,-36 11 1790,-38 14-1790,18-10 0,-6 3 0,-18 7 0,-4 1 0,23-10 0,-2 0 0,0 0-161,-6 2 0,-1 0 1,0 0 160,4-2 0,1 0 0,1-2 0,-17 8 0,6-1 0,17-7 0,9-1 0,-4 5 0,32-13 0,24-9 0,37-4 0,47-3 0,-16 0 0,9 0 0,-12 0 0,4-1 0,1 0 13,4 0 0,3 0 1,-2-2-14,-3 1 0,0-2 0,-4 0 0,20-2 0,-7-1 0,-23 0 0,-8 0 0,3-3 0,-51 5 0,-49 3 0,-50 2 0,26 1 0,-6 1 0,-17 0 0,-5 0-100,24 0 0,-3-1 0,0 1 100,-1-1 0,-1 0 0,2 0 0,2-1 0,1 0 0,3 0 0,-23 0 0,6 0 0,20 0 0,7 0 0,-23 0 0,38 0 0,30-4 0,25-7 742,36-13-742,34-11 0,-24 13 0,4 0 0,8-3 0,1 1 0,-5 2 0,-3 2 0,-9 3 0,-5 1 0,4-3 0,-48 12 0,-33 5 0,-26 2 0,-1 0 0,-6 0 0,5 0 0,-4 0 0,-31 0 0,-3 0 0,12 0 0,0 0 0,-1 0 0,1 0 0,11-2 0,5-1 0,-26-4 0,39-6 0,34-4 0,23 0 0,18-1 0,24 0 0,40-3 0,-21 6 0,7 0 0,24-6 0,8-2-570,-16 3 0,5-1 0,3 0 570,-13 3 0,3 0 0,0 0 0,1 1 0,1-1 0,1 1 0,-1 1 0,-1 0 0,-4 1 0,-1 1 0,-2 1 0,-3 1-12,10-1 1,-3 2 0,-6 0 11,8-1 0,-9 2 0,-20 3 0,-7 0 0,8-1 0,-22 2 0,-2 4 1707,3 0-1707,8 2 37,6 0-37,6 0 0,5 0 0,1 0 0,-4 0 0,-4 0 0,-6 0 0,-5 0 0,-5 0 0,-9 0 0,-10 1 0,-8 3 0,-10 4 0,-15 10 0,-32 16 0,1-9 0,-7-1 0,-14 4 0,-6 0 0,-9 0 0,-4-2 0,-1-2 0,-1-2 0,3-2 0,-1-1 0,-5-1 0,-2-2 0,0-1 0,-1-2 0,4-1 0,3-1 0,12-4 0,4-1 0,18-1 0,5 0 0,-11 1 0,31-2 0,16 2 0,1 2 0,-18 8 0,-14 7 0,-12 3 0,5 1 0,14-6 0,13-8 0,9-4 0,8-4 0,21-3 0,62 0 0,-2-2 0,14 0 0,2 0 0,9 0 0,2 0-337,-19 0 0,3 1 0,0-1 0,-2-1 337,19 0 0,-1-1 0,-6 0 0,-16-1 0,-4 0 0,-8-1 0,-8-2 0,-9-2 0,12-6 0,-23 4 0,-15 2 0,-9 2 0,-4 2 1348,-2 2-1348,0 1 0,2 0 0,5-1 0,16-1 0,22-3 0,30-4 0,-28 5 0,4-1 0,6-2 0,1 1 0,3-1 0,-1 1 0,-6 1 0,-3 0 0,34-4 0,-31 3 0,-25 1 0,-13-1 0,-6 2 0,0 0 0,0 1 0,0 0 0,0-1 0,0-1 0,0 1 0,-7 2 0,-12 1 0,-23 2 0,-40 0 0,10 0 0,-5 0 0,-16 0 0,-6 1 0,-14 1 0,-5 0-312,26 0 0,-2 0 0,-2 1 312,-7 0 0,-2 1 0,0 0 0,-2 0 0,-1 1 0,1 0 0,2-1 0,2 1 0,1 1 0,7 0 0,3 1 0,2 0 0,-17 2 0,6 1 0,13-2 0,5 1 0,-27 4 0,31-5 0,19-2 0,11-4 936,7 0-936,4-2 0,5 0 0,2 0 0,0 2 0,-5 2 0,-15 13 0,-16 16 0,-16 18 0,-8 14 0,12-3 0,13-12 0,21-16 0,11-16 0,3-8 0,4-9 0,2-7 0,3-14 0,3-12 0,-1-11 0,1-4 0,0 5 0,0 5 0,0 6 0,0 3 0,0 1 0,0 2 0,0 3 0,0 1 0,0 0 0,0 0 0,0-2 0,0 4 0,0 2 0,0 5 0,0 3 0,0 1 0,2 1 0,0 1 0,1 0 0,1 2 0,1 22 0,2 1 0,1 18 0,0-9 0,0-5 0,3-4 0,2-3 0,16 2 0,18 4 0,27 10 0,-26-14 0,2 1 0,5 1 0,0-1 0,0 0 0,0-2 0,-6-3 0,-2-1 0,30 5 0,-18-7 0,-7-7 0,5-4 0,14 0 0,11 0 0,9 0 0,1 0 0,1 0 0,-8 0 0,-12-2 0,-17-1 0,-20-3 0,-8 1 0,-6 2 0,1-2 0,6 0 0,5-2 0,5-1 0,3 0 0,-3 0 0,-5 3 0,-4 3 0,-3 0 0,-1 2 0,1 0 0,-3 0 0,0 0 0,7 0 0,14 0 0,33 0 0,-26 0 0,4 0 0,7 0 0,2 0 0,1 0 0,-2 0 0,-11 0 0,-4 0 0,23 0 0,-34 1 0,-22 2 0,-13 2 0,-10 2 0,-5-1 0,-11 2 0,-9 1 0,-5 1 0,-5-2 0,-2-3 0,-1-3 0,-4-2 0,-5 0 0,-9 0 0,-9 0 0,-12 0 0,-8 3 0,-2 0 0,1 1 0,10 1 0,15-2 0,11 0 0,12-1 0,7 0 0,4 1 0,3 2 0,4 1 0,2 1 0,4 1 0,1-1 0,-1-2 0,-1-1 0,-1 0 0,4 1 0,2-1 0,2-2 0,0 0 0,-1 0 0,4 0 0,1 2 0,-1 0 0,1-1 0,0 1 0,5-1 0,23 0 0,5-1 0,18-3 0,-3-2 0,-1-3 0,9-5 0,9-2 0,16 0 0,15 0 0,4 6 0,-1 0 0,-10 2 0,-13 1 0,-10 1 0,-8-1 0,-10 1 0,-8 0 0,-6 1 0,-4 2 0,2 0 0,1 0 0,1 0 0,1 0 0,4 0 0,10 0 0,9 0 0,5 0 0,0 2 0,-3 0 0,0 1 0,-4-1 0,0-1 0,-1-1 0,4 0 0,8 0 0,7 0 0,1 2 0,-10 2 0,-13 1 0,-14 0 0,-12-1 0,-8 1 0,-4 1 0,-3 3 0,-5 0 0,-4 1 0,-9-1 0,-8 0 0,-3-1 0,-5 1 0,-4 0 0,1 1 0,-1-2 0,2 0 0,-10 1 0,-10 2 0,-11 0 0,1-3 0,14-2 0,7-4 0,5-2 0,-3 0 0,-3 0 0,3 0 0,8 0 0,6 0 0,5 0 0,4 0 0,1 0 0,0 0 0,0 2 0,-4 0 0,-5 1 0,-6 1 0,-14 1 0,-26 7 0,25-5 0,-3 1 0,-8 1 0,0 1 0,-2 0 0,1 0 0,8-2 0,3-1 0,-24 5 0,28-6 0,22-4 0,10-2 0,5 0 0,3 0 0,35 0 0,1-3 0,32-2 0,-8-3 0,31-6 0,-17 4 0,7 0 0,14-2 0,5-1 0,-27 5 0,2-1 0,-1 0 0,29-3 0,-3 0 0,-18 3 0,-4-1 0,-11 1 0,-5 0 0,27-7 0,-31 2 0,-20 1 0,-10 3 0,0 1 0,7 0 0,12 1 0,20 1 0,24 1 0,-34 4 0,2 1 0,3-1 0,0 1 0,44 1 0,-25 0 0,-26 0 0,-21 0 0,-9-1 0,-7-1 0,-2-3 0,1-2 0,2-1 0,8-1 0,9 1 0,13 3 0,12 3 0,12 2 0,6 0 0,-3 3 0,-11 2 0,-15 2 0,-13 0 0,-11-3 0,-8-4 0,-5-4 0,-4-5 0,-2-5 0,-1-3 0,0-1 0,0 1 0,-2 1 0,-2 1 0,-3 3 0,-4-2 0,-3 1 0,-3-1 0,-4-3 0,-4 2 0,-1-2 0,-1 3 0,0 1 0,2 1 0,3 1 0,4 0 0,4-2 0,2 1 0,-3 1 0,2-2 0,1 1 0,0 0 0,2 0 0,1 1 0,1 1 0,-2 1 0,-2 2 0,-7 2 0,-5 1 0,-4 2 0,-2 2 0,-4 0 0,-3 0 0,-4 0 0,-6 0 0,-4 0 0,-9 0 0,-9 0 0,-9 0 0,-1 0 0,10 0 0,13 0 0,10 0 0,4 0 0,-1 1 0,-3 3 0,-7 3 0,-14 4 0,-16 2 0,-14 0 0,46-6 0,-1-1 0,-46 6 0,15 0 0,19-3 0,13-1 0,13-1 0,6-2 0,5-1 0,5 0 0,-1-2 0,-1 2 0,-1 1 0,0-2 0,4-1 0,5-2 0,5-3 0,6-3 0,9-6 0,7-6 0,9 0 0,10-1 0,6 2 0,5 1 0,4-2 0,2 1 0,6-5 0,6-1 0,6-3 0,2-2 0,-3 2 0,-10 3 0,-9 4 0,-11 3 0,-9 3 0,-4 1 0,-7 1 0,-7 2 0,-7 2 0,-7 4 0,-4 3 0,-3 0 0,-6 0 0,-9 0 0,-9 2 0,-5 3 0,-3 3 0,7 1 0,2 1 0,4-1 0,4 0 0,0 1 0,-1-1 0,-18 5 0,-19 3 0,-21 5 0,39-10 0,0 1 0,-36 8 0,19-4 0,26-9 0,21-9 0,15-10 0,11-6 0,8-3 0,6-1 0,7 0 0,6-2 0,4 0 0,7-1 0,3 1 0,17-2 0,-13 9 0,8-1 0,25-5 0,9 0-285,-21 5 1,4 1 0,2 1 284,5-1 0,1 0 0,-1 2 0,-8 1 0,-2 1 0,-4 2 0,13-1 0,-9 3 0,-20 2 0,-8 3 0,-1 2 0,-29 7 0,-15 6 0,-8 4 853,-4 4-853,-4 1 0,-1 4 0,2 0 0,-1 1 0,2 0 0,-1 1 0,-2 3 0,-2 2 0,-2 2 0,2 0 0,0 2 0,0 1 0,-1 5 0,-3 7 0,2 2 0,1 1 0,0-1 0,0-5 0,0-5 0,3-7 0,3-8 0,4-4 0,-1-3 0,2-4 0,2-1 0,0-5 0,2-2 0,0 0 0,0-6 0,0-8 0,2-14 0,1-13 0,1-9 0,2-4 0,5-5 0,5 2 0,1 5 0,-1 9 0,-5 11 0,-3 3 0,2 1 0,-2-4 0,1-3 0,-3-2 0,-1 1 0,-1-1 0,0 0 0,0-1 0,0 0 0,0 4 0,0 3 0,-2 5 0,-1 8 0,-8 5 0,-5 5 0,-6 2 0,-2 6 0,2 5 0,-2 5 0,1 2 0,1 0 0,1 1 0,2-1 0,1 0 0,3 0 0,2-1 0,3-2 0,0-2 0,2-3 0,2-1 0,1 2 0,3-1 0,1 0 0,1-1 0,0-1 0,0 0 0,0 1 0,0 3 0,0 0 0,3 2 0,3 0 0,5-4 0,3-2 0,2-5 0,1-2 0,2-1 0,2-1 0,3 0 0,3 0 0,6-2 0,7-3 0,6-3 0,6-1 0,3 1 0,-3 1 0,-1 0 0,-2-1 0,-5 0 0,-5 0 0,-7 2 0,-7 3 0,-3 0 0,-3 3 0,0 0 0,4 0 0,3 0 0,3 0 0,5 0 0,2 0 0,-3 0 0,-5 0 0,-11 2 0,-7 5 0,-5 2 0,-8 5 0,-6 1 0,-7-1 0,-7 3 0,-2-1 0,2-1 0,1-1 0,1-2 0,-1 0 0,-1 0 0,4-3 0,2-1 0,3-1 0,0 1 0,0-1 0,2 1 0,0-1 0,1-1 0,3 0 0,1 1 0,-1-1 0,0 0 0,-1 1 0,-2-2 0,-1 2 0,-2 1 0,-1 1 0,0-1 0,-2-3 0,0-2 0,-3-2 0,0-1 0,3-2 0,6-3 0,5-3 0,4-4 0,2-3 0,0 0 0,2 1 0,4 2 0,8 1 0,8 1 0,6 0 0,7 0 0,12-1 0,12-1 0,10 0 0,-2 2 0,-12 1 0,-13 2 0,-13 3 0,-9 2 0,-4 1 0,0 1 0,-3 0 0,1 0 0,-4 2 0,-2 3 0,1 4 0,-3 3 0,-2 2 0,-2 1 0,-2 2 0,1 2 0,-2-1 0,-3 1 0,-7 1 0,-6-3 0,-3 0 0,-1-2 0,2-3 0,2-2 0,-2-1 0,-1 0 0,-1 1 0,-1-3 0,3-2 0,0-3 0,0-2 0,2 0 0,1 0 0,0 0 0,2 0 0,-3 0 0,1-5 0,0-2 0,0-4 0,4-1 0,3-2 0,3-1 0,4-4 0,1-5 0,1-4 0,0-2 0,1-1 0,2 4 0,2 2 0,4 4 0,2 2 0,1 0 0,1 2 0,0 0 0,1 2 0,0 1 0,1 0 0,2 1 0,2 1 0,0 2 0,0 0 0,0 1 0,0 1 0,4-1 0,9-1 0,10-6 0,10 0 0,-3 1 0,-8 4 0,-11 6 0,-14 3 0,-12 2 0,-27 0 0,-3 0 0,-17 0 0,10 2 0,-9 3 0,-3 0 0,-1 2 0,5-2 0,5-2 0,0-1 0,0-2 0,3 0 0,6 0 0,6 0 0,4 0 0,1 0 0,2 0 0,2 0 0,0 0 0,3 0 0,0 0 0,0 0 0,2-2 0,2-2 0,5-4 0,9-6 0,11-1 0,9-2 0,5 1 0,-1 4 0,-2 2 0,3 6 0,4 2 0,12 2 0,18 0 0,12 0 0,6 2 0,-13 6 0,-19 0 0,-18 2 0,-17 1 0,-8 0 0,-7 2 0,-2-3 0,1-1 0,2 0 0,1-1 0,2 4 0,2 0 0,2 3 0,2 3 0,1 1 0,-4 0 0,-3 0 0,-5 0 0,-2-1 0,-1-3 0,0-2 0,0 1 0,0-3 0,0 1 0,0-4 0,0-1 0,0 0 0,0 2 0,0 2 0,0 1 0,0 2 0,0-1 0,0-1 0,0-1 0,0 0 0,0 1 0,0 1 0,0 0 0,-2 1 0,-2 0 0,-1 0 0,-1 0 0,2 0 0,-1 0 0,0 0 0,0 0 0,-2-2 0,0 2 0,1-1 0,-2 0 0,1-1 0,-2-2 0,0 0 0,0-1 0,0 0 0,-1-2 0,1 1 0,0-1 0,0 0 0,0 2 0,-1-2 0,0 1 0,-1-1 0,1-1 0,-1-1 0,-1 1 0,-2 0 0,0-1 0,-1 1 0,-1-1 0,0 0 0,-1 0 0,1-3 0,-1 2 0,0-1 0,0 1 0,0 0 0,1-1 0,-1-1 0,1-2 0,1 0 0,1 0 0,-1 2 0,0 0 0,-1 1 0,1-1 0,1-2 0,-2 0 0,1 0 0,-2 0 0,3 0 0,2 0 0,-2 0 0,2 0 0,-2 0 0,1 0 0,2 0 0,1 0 0,1 0 0,0 0 0,-1 0 0,-1 0 0,1 0 0,-4 0 0,1 0 0,-1 0 0,-1 0 0,1 0 0,-2 0 0,1 0 0,-1 0 0,1 0 0,1 0 0,-1 0 0,2 0 0,-1 0 0,2 0 0,0 0 0,-1 0 0,1 0 0,-2 0 0,0 0 0,1 0 0,3-2 0,5 0 0,23-5 0,-4 2 0,17-4 0,-13 5 0,1-2 0,2 0 0,1-2 0,1-1 0,1-1 0,2-1 0,14-2 0,15-2 0,12-2 0,6-1 0,-7 2 0,-12 2 0,-12 2 0,-13 4 0,-7 0 0,-2 1 0,4-1 0,5-4 0,4-1 0,2-3 0,2-2 0,5-2 0,5-3 0,4-2 0,-5 2 0,-8 5 0,-10 5 0,-7 5 0,-6 1 0,-4 2 0,-3 0 0,-4-1 0,2 1 0,-1 1 0,-1-1 0,3 0 0,-2-2 0,1 1 0,-2-1 0,-3 1 0,-3 2 0,-10 1 0,-5 2 0,-7 1 0,-6 0 0,-5 0 0,-8 0 0,-3 0 0,0 0 0,-3 0 0,-24 0 0,23 0 0,-4 0 0,-14-2 0,-4-2 0,-10-1 0,-1-1 0,3 0 0,1 0 0,7 1 0,3 0 0,8 3 0,3 1 0,7 1 0,1 0 0,-40 0 0,3 0 0,7 0 0,2 0 0,-9 0 0,-11 0 0,42 3 0,-2 0 0,-11 4 0,-2 1 0,-1 2 0,-1 2 0,3 1 0,1 1 0,9-3 0,3 0 0,-22 5 0,26-6 0,22-5 0,15-1 0,6-2 0,4 0 0,-1 0 0,2-2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5:11.106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896 281 24575,'80'0'0,"13"0"0,-34 0 0,3 0 0,9 0 0,2 0 0,4 0 0,0 0 0,0 0 0,1 0 0,7 0 0,0 0 0,-14 0 0,-4 0 0,-12 0 0,-5 0 0,20 0 0,-49 0 0,-6 0 0,7 0 0,16 0 0,19 0 0,13 0 0,-4 0 0,-10 2 0,-13 1 0,-8-1 0,3 1 0,13-1 0,18 1 0,14 2 0,-4 3 0,-18 1 0,-24 2 0,-21 1 0,-8-3 0,-3-3 0,9-5 0,19 0 0,33-4 0,3 1 0,9 0 0,-13 1 0,2-1 0,3 1-190,8 0 0,2 0 0,0 0 190,2 1 0,0 0 0,-2 2 0,-9 0 0,-2 1 0,-2 0 0,26 3 0,-5 0 0,-13 1 0,-6 0 0,-15-1 0,-4-1 0,12-1 0,-23-1 0,-17-2 0,-11 4 570,-4 4-570,-5 2 0,-1 1 0,-1-1 0,0 0 0,-2 0 0,-4-1 0,-7-2 0,-7-1 0,-8-1 0,-15-1 0,-24 0 0,17-3 0,-6-1 0,-21-1 0,-8-1 0,12-2 0,-4-2 0,-2-1-363,-8-2 0,-4 0 0,1-1 363,-4-1 0,-1-1 0,2 0 0,7 1 0,2-1 0,2 2-80,10 1 0,3 1 0,0 0 80,-26-1 0,0 1 0,29 3 0,0 0 0,-2 1-221,-8 1 0,-2 0 0,-1 0 221,-1 1 0,0 0 0,0 0 0,3 1 0,0 0 0,4 0 0,-17 1 0,5 0 0,17 1 0,4 2 519,12 0 0,2 3-519,-33 7 245,13-1-245,19-5 709,14-3-709,15-2 0,11 1 0,-1 1 0,-21 16 0,-42 28 0,22-12 0,-5 2 0,-6 5 0,1 1 0,7-5 0,4-3 0,-15 17 0,36-25 0,26-17 0,15-8 0,7-4 0,6-1 0,4-6 0,13-5 0,30-8 0,-16 7 0,6 0 0,23-3 0,7 0 0,-17 3 0,4 1 0,2 0-349,8-2 0,2 0 0,1 0 349,0 0 0,0 0 0,-2 1 0,-7 0 0,-2 1 0,-4 0 0,16-4 0,-8 1 0,-25 5 0,-9 1 0,7-2 0,-42 7 0,-27 4 0,-21 3 1047,-31 6-1047,12-2 0,-10-1 0,-15 1 0,-13-2 0,-4 1-525,10-2 0,-5-1 0,-2 1 0,-1-1 525,13-1 0,-2 0 0,-1-1 0,1 1 0,0-1 0,-17 0 0,0 1 0,2-2 0,5 1 0,-5-1 0,6 0 0,3 0 0,13 0 0,2 0 0,5 0 0,-12 0 0,7 0 0,18 1 0,7 0 0,-10 2 0,28 1 0,16 1 2100,7-1-2100,1 1 0,5-3 0,19-3 0,46-18 0,-10 2 0,6-2 0,20-6 0,4-2 0,5-2 0,1 0 0,-6 2 0,-2 2 0,-8 4 0,-3 2 0,-15 4 0,-4 2 0,28-6 0,-30 9 0,-20 4 0,-8 4 0,-3 2 0,4-1 0,19-4 0,33-6 0,-22 2 0,4-1 0,9-2 0,2 0 0,-2 0 0,-3 0 0,-9 1 0,-4 2 0,21-3 0,-33 6 0,-31 3 0,-39 12 0,-17 1 0,-7 1 0,-11 3 0,-5 3 0,-10 1 0,-3 1-351,11-2 1,-2 0 0,-2 1 0,1 0 350,-1 0 0,-2 1 0,3 0 0,3 0 0,-10 2 0,4 0 0,11-2 0,14-4 0,11-1 0,4 1 0,43-10 0,49-10 0,14-4 0,14-3 0,3-2 0,9-2 0,5-1-390,-7 2 1,4-1 0,4-1 0,3 1 389,-8 1 0,4-1 0,2 1 0,0-1 0,-1 1 0,-2 1 0,0-1 0,0 1 0,-1 0 0,-1 1 0,-8 1 0,-1 1 0,-1 0 0,-2 0 0,-3 1-112,7-1 0,-3 1 0,-3 0 0,-7 1 112,29-4 0,-12 3 0,-27 2 0,-9 1 0,1 0 0,-33 5 0,-17 1 2883,-38 1-2883,-24 0 0,-4 0 0,-9 0 0,-21 0 0,-8 0 174,17 0 0,-5 0 1,-1 0-175,-5 1 0,0 0 0,1 0 0,7 0 0,1 0 0,4 2 0,-21 1 0,8 2 0,25 0 0,5 1 0,-30 9 0,3 1 0,39-8 0,-3 1 0,-7 1 0,-3 1 0,-3 0 0,0 1 0,7-1 0,4 1 0,-25 6 0,32-5 0,27-3 0,15-3 0,5 2 0,2 2 0,0 6 0,-3 14 0,-8 15 0,-11 8 0,-7-2 0,-1-12 0,4-12 0,5-11 0,2-9 0,5-9 0,5-17 0,5-14 0,4-12 0,1-6 0,6 3 0,6 3 0,5-3 0,6 1 0,0-1 0,2 3 0,-1 8 0,-3 7 0,-6 11 0,-7 19 0,-7 21 0,-7 14 0,-4 9 0,-1-3 0,-1-4 0,4 0 0,0 3 0,0 4 0,0 6 0,-1 0 0,3-5 0,2-9 0,0-11 0,1-5 0,-1-3 0,1 0 0,0-2 0,2-2 0,0-1 0,0-2 0,0 1 0,0-1 0,0 2 0,0 3 0,0 0 0,0 0 0,0-1 0,0-1 0,0-2 0,0-4 0,2-6 0,11-9 0,16-2 0,43-1 0,20 3 0,-31 4 0,2 1 0,-2 1 0,-1 0 0,34 0 0,-24 0 0,-41 0 0,-25 0 0,-28 0 0,-11 0 0,-19 0 0,-3 0 0,-29 0 0,25-1 0,-4 0 0,-14-2 0,-5-1 0,-5-1 0,-1-1 0,5-1 0,3 0 0,16 0 0,5-1 0,-25-4 0,38 3 0,21 2 0,8 2 0,-1 1 0,-4-4 0,-15-2 0,-16-6 0,-11-2 0,2 0 0,17-1 0,18 3 0,14 3 0,10 0 0,3 1 0,2-1 0,-1 0 0,3-2 0,3-1 0,3 1 0,1 2 0,2 2 0,-1 0 0,3-2 0,3-1 0,1 3 0,6-2 0,15-1 0,34-10 0,-12 4 0,9-1 0,-5 2 0,6-1 0,2 1-313,9-3 0,3 0 0,0 1 313,4 1 0,1 0 0,-2 1 0,-7 4 0,-1 0 0,-5 3 0,12-2 0,-7 3 0,-21 4 0,-6 3 0,6 1 0,-29 3 0,-8 3 0,-4 3 939,-3 4-939,-4 5 0,-4 5 0,-3 2 0,-2 2 0,-2 5 0,-3 0 0,-6 1 0,-8 1 0,-9 4 0,-7 15 0,-6 11 0,2 5 0,6-7 0,9-16 0,8-13 0,7-13 0,11-7 0,16-6 0,25-3 0,23-1 0,-13 0 0,5 0 0,7 2 0,2 0 0,-1 1 0,-1 0 0,-7 1 0,-5-1 0,15 3 0,-25-5 0,-14-1 0,-8 0 0,-3 0 0,6 0 0,17 0 0,25-4 0,24-6 0,-38 2 0,1-1 0,2-2 0,1-1 0,-1 1 0,1-1 0,2 2 0,1 0 0,2 1 0,1 1 0,0 1 0,1 1 0,-2 2 0,-2 1 0,-8 0 0,-3 2 0,24 0 0,-26 1 0,-21 0 0,-10 0 0,-5 0 0,1 0 0,4 0 0,16 0 0,17 0 0,16 0 0,2 0 0,-10 0 0,-19 0 0,-16 0 0,-8 0 0,-4 0 0,0 0 0,8 0 0,13-2 0,15-11 0,14-17 0,4-18 0,-5-11 0,-15 5 0,-16 13 0,-18 17 0,-16 15 0,-16 10 0,-53 8 0,10-5 0,-11 0 0,-5-1 0,-10 0 0,-3-1-426,17-1 1,-3 0-1,-1-1 1,-1 0 425,-6 0 0,-1 0 0,0 0 0,2 0 0,9 0 0,1 0 0,2 0 0,3 0 0,-6 0 0,4 0 0,4 0 0,-16 0 0,7 0 0,18 0 0,5 0 0,-38 1 0,10 2 0,14 3 1702,13 3-1702,9 3 0,6 2 0,-2 2 0,-4 3 0,-7 2 0,-7 1 0,2 0 0,7-2 0,20-5 0,22-9 0,37-22 0,14-8 0,2 1 0,7-1 0,20-4 0,10 0 0,-4 4 0,6-1 0,4 1-450,-7 3 1,3 1 0,1-1 0,1 2 449,1-2 0,2 2 0,-1-1 0,-1 2 0,-8 2 0,0 0 0,-2 1 0,-5 1 0,6 0 0,-4 1 0,-7 1 0,0 1 0,-8 2 0,12 0 0,-38 7 0,-16 2 0,-3 0 1797,1 0-1797,2 0 0,1 0 0,11 0 0,16 0 0,21 0 0,17 0 0,5 0 0,-4 0 0,-10 0 0,-15 0 0,-15 0 0,-9 0 0,-7 0 0,-3 0 0,0 0 0,-3-2 0,-2-3 0,-1-3 0,-4-2 0,0-1 0,0 0 0,-2 0 0,1 1 0,-4 4 0,-2 7 0,-3 7 0,-1 5 0,-1 0 0,0 3 0,-4 2 0,-6 2 0,-6 4 0,-1 1 0,1 0 0,1 1 0,-9 6 0,-26 13 0,-25 17 0,24-26 0,-3 1 0,-8 3 0,-3-2 0,-4-2 0,-1-3 0,-1-2 0,1-4 0,4-2 0,3-4 0,10-5 0,4-2 0,-22 9 0,30-10 0,24-7 0,16-4 0,18-2 0,-6 0 0,10 0 0,-16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5:18.42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1856 332 24575,'-34'0'0,"-3"0"0,3 0 0,-1 0 0,4 0 0,-7 0 0,-19 0 0,-10 0 0,1 0 0,13 0 0,23 0 0,9 0 0,6 0 0,2 0 0,1 0 0,-1 0 0,-3 0 0,2 0 0,0 0 0,2-2 0,2-1 0,-4 1 0,-3 0 0,-27 2 0,-55 0 0,17 0 0,-9 0 0,18-1 0,-3-1 0,-1 1 0,-3 0 0,-1-1 0,3 1 0,-25-3 0,7 1 0,27-1 0,8 1 0,-8 0 0,45 0 0,25 3 0,26 4 0,1-1 0,16 5 0,-7 0 0,-6 2 0,-4 0 0,-6-2 0,-2 1 0,0 0 0,0 1 0,0 3 0,-2-2 0,-5 1 0,-3 0 0,-3 0 0,1 2 0,2 1 0,0 2 0,2 3 0,0 5 0,1 8 0,-2 3 0,-3 2 0,-4-6 0,-3-7 0,0-5 0,0-5 0,0-2 0,0-4 0,0 0 0,2-3 0,3-3 0,3-3 0,5-7 0,6-6 0,6-1 0,11-1 0,14 0 0,20 4 0,24-1 0,-41 7 0,1 0 0,3 2 0,-1 1 0,-4-1 0,-2 1 0,36-2 0,-14 1 0,-11-1 0,-5 1 0,-3 0 0,-4-2 0,-7 2 0,-4-2 0,-3 0 0,-1 2 0,0 1 0,-2 2 0,2 0 0,6 0 0,12 0 0,22 0 0,21 0 0,-41 0 0,1 0 0,0 0 0,-1 0 0,42 0 0,-19 0 0,-20 0 0,-17 0 0,-11 0 0,-5 0 0,3 0 0,3 2 0,1 1 0,2 2 0,-5 1 0,0-1 0,4 2 0,8 0 0,14 0 0,13 1 0,8-3 0,-4-1 0,-13 1 0,-17-3 0,-15 1 0,-7-1 0,-5-2 0,4 0 0,13 0 0,15-4 0,14-7 0,6-6 0,-4-2 0,-6 2 0,-12 4 0,-8 0 0,-5 1 0,-1-2 0,4 0 0,1-3 0,-1-1 0,-1-2 0,-5-2 0,-3-1 0,-3 1 0,-5 2 0,-5 6 0,-6 0 0,-4 3 0,-2 0 0,0 0 0,-4 0 0,-2-2 0,-6-5 0,-5-5 0,-3-7 0,-6-7 0,-2-1 0,-1 2 0,-1 6 0,-1 7 0,1 6 0,4 3 0,5 1 0,4-1 0,0 2 0,-2 2 0,-2 3 0,-4 4 0,-2 1 0,-2 2 0,-4 0 0,-6 0 0,-7 0 0,-4 0 0,1 0 0,6 0 0,3 0 0,0 0 0,-3 3 0,-3 5 0,3 4 0,5 2 0,8 1 0,3-2 0,4 0 0,1 0 0,4-3 0,4-1 0,2 1 0,5-1 0,2-1 0,3 0 0,4-2 0,5-1 0,8-3 0,24 2 0,29 13 0,24 10 0,-39-10 0,0 0 0,41 16 0,-23-11 0,-25-10 0,-23-8 0,-13-7 0,-8-3 0,-2-2 0,0 0 0,0-1 0,0 1 0,0 0 0,0-1 0,2 2 0,3 2 0,5 2 0,8 2 0,10 1 0,7 0 0,12 0 0,8 0 0,8 0 0,-3 0 0,-13 2 0,-14 1 0,-17 3 0,-7 2 0,-6-1 0,-3 3 0,0 0 0,-2-1 0,-8 1 0,-6 2 0,-10 4 0,-10 0 0,-7 2 0,-9 1 0,-6-1 0,-4 0 0,-5-6 0,-1-4 0,2 0 0,7-1 0,11 1 0,8-1 0,8-2 0,2 2 0,0-1 0,2-1 0,-1 2 0,-4-2 0,-1 1 0,-3-1 0,1 0 0,0-1 0,3-1 0,5-1 0,8-2 0,7 0 0,1 0 0,4 0 0,-2 0 0,0 0 0,-2 0 0,-3 0 0,4 0 0,8 0 0,18 0 0,16-3 0,9-2 0,2-2 0,-5-2 0,-3 1 0,-1 1 0,4 0 0,5 0 0,6 1 0,2-2 0,-2-1 0,-8 1 0,-9 1 0,-12 2 0,-13 2 0,-24 1 0,-7 2 0,-23 0 0,-17 0 0,-26-6 0,-2-3 0,14 0 0,34-1 0,26 5 0,14 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5:39.239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1127 950 24575,'82'0'0,"0"0"0,-12 0 0,2 0 0,5 0 0,-6 0 0,4 0 0,2 0 0,1 0 0,10-1 0,2 1 0,2-1 0,0 0 0,2-2 0,0 0 0,1-1 0,1-1-820,2-1 1,2-2 0,-2 0 0,-2-1 696,-12 0 1,0 0 0,-4-1 0,-4 0 122,5-3 0,-5 1 0,-7 0 585,4 0 1,-17 2-586,-26 2 616,-30 6-616,-25 4 0,-22 0 0,-14 0 0,-2-1 0,-6 0 0,-6 0 0,0-1 0,-4 1 0,-5 0 0,-4-1-325,0 0 1,-5 0 0,-3 0-1,-2 0 1,-1 0 324,11 0 0,-1 0 0,-1 0 0,-1 0 0,0 0 0,-1 0 0,-2 0 0,-1 0 0,-1 0 0,1 0 0,0 0 0,3 0 0,5 0 0,0 0 0,2 0 0,0 0 0,3 0 0,2 0-219,-20 0 0,4 0 0,3 0 0,5 0 219,-4-1 0,6 1 0,8-1 0,-1 0 0,11-1 0,-11-4 0,49-2 0,21-3 3276,18-6-3138,28-9-138,12 2 0,13-3 0,12-1 0,11-2 0,8-1-513,-13 5 1,6-1 0,5-2 0,1 1 0,1 0 512,-10 2 0,3 1 0,0 0 0,2 0 0,-1 0 0,0 1 0,0 1 0,1-1 0,0 2 0,0-1 0,-3 2 0,-2 0-184,3 0 1,-1 1 0,-3 0 0,-4 2 0,-5 3 183,12-2 0,-8 3 0,-6 1 0,6-1 0,-15 3 0,-20 4 0,-46 8 0,-22 3 3276,-36 7-3201,6 2 0,-10 3-75,4 0 0,-7 2 0,-1 0-27,-14 3 1,-2 0-1,-2 2 27,16-4 0,-2 0 0,0 1 0,2 0 0,-20 4 0,1 0 0,5 0 0,13-5 0,4 1 0,4-1 0,-11 5 0,8-1 0,-11 7 0,5 10 0,21-8 0,-3 5 0,-14 11 0,-2 3 0,-8 8 0,2 2 0,9-5 0,5-1 0,18-13 0,6-3 0,-8 15 1194,36-27-1194,26-15 0,28-7 0,47-15 0,-10-10 0,11-8 0,-14 1 0,5-5 0,1-3-341,-13 4 1,2-2 0,0-2 0,-1-1 340,-1 0 0,0-2 0,-1 0 0,-4 2 0,7-5 0,-3 2 0,-5 2 0,6-4 0,-11 5 0,1 1 0,-61 41 0,-76 55 0,31-23 0,-6 5 0,-2 3-1093,-13 10 1,-3 3 0,-1 2 73,-2 2 0,-1 2 1,2-2 1018,8-5 0,2-1 0,4-4 455,-8 7 0,7-6-455,-11 11 0,41-45 0,61-64 0,12-6 0,11-8 0,1 1 0,6-6 0,5-1-314,-7 6 0,4-2 1,1 0-1,1 0 314,1 0 0,1 0 0,-1 1 0,0 1 0,-6 6 0,-1 1 0,-1 1 0,-4 4 1638,27-22 0,-10 10-195,-26 22 0,-11 10-1443,-20 19 0,-86 59 0,0-1 0,-10 6 0,14-10 0,-4 1 0,-1 1-203,-6 3 1,-1 1-1,4-2 203,10-8 0,2 0 0,4-4 908,-6 4-1,7-5-907,-11 8 0,44-28 0,22-18 0,14-17 0,14-20 670,16-20-670,11-16 0,7-7 0,-12 18 0,-22 31 0,-29 41 0,-29 35 0,-17 14 0,-9 10 0,8-12 0,16-15 0,16-16 0,15-13 0,2-4 0,-2 3 0,-7 10 0,-15 23 0,-13 25 0,-8 15 0,4-4 0,15-21 0,14-24 0,12-18 0,15-13 0,12-9 0,33-14 0,-8 1 0,9-1 0,6-3 0,7-2 0,3 0 0,11-4 0,2 0 0,0 0 0,-2 1 0,-1 1 0,-4 1 0,22-7 0,-13 5 0,-5 3 0,-48 15 0,-29 8 0,-28 10 0,-22 11 0,-39 20 0,22-10 0,-3 4 0,-4 1 0,1 0 0,8-4 0,5-2 0,-16 9 0,54-33 0,18-11 0,8-7 0,53-38 0,-20 18 0,7-3 0,1 0 0,5-4 0,1 1 0,0-1 0,2 0 0,-1 1 0,2 0 0,-1 0 0,-2 1 0,12-8 0,-4 3 0,-16 10 0,-5 4 0,8-3 0,-26 15 0,-10 9 0,-3 1 0,1 0 0,3-2 0,1-2 0,-1 1 0,-6 2 0,-7 3 0,-36 21 0,-23 20 0,11-6 0,-3 3 0,0 2 0,-1 0 0,-1 1 0,0-1 0,7-5 0,1-1 0,-30 18 0,8-8 0,9-6 0,5-3 0,4-2 0,12-3 0,8-8 0,5-4 0,-1 0 0,-5 2 0,-6 1 0,-5 1 0,-11 8 0,-16 14 0,-18 15 0,37-25 0,1-1 0,-28 21 0,23-17 0,28-17 0,15-10 0,8-7 0,7-9 0,-1-1 0,5-8 0,2-2 0,29-25 0,0 5 0,7-4 0,17-11 0,6-4 0,-18 16 0,1-1 0,0 1 0,25-17 0,-5 4 0,-17 13 0,-5 4 0,19-14 0,-36 27 0,-22 11 0,-11 7 0,-4-2 0,-2-1 0,0-1 0,2-1 0,1 0 0,-1 0 0,0-3 0,0-3 0,1-3 0,-1-1 0,0 1 0,-2 2 0,0 3 0,-3 4 0,-4 4 0,-8 6 0,-7 5 0,-7 5 0,-13 13 0,-9 10 0,-4 4 0,2-2 0,11-8 0,9-2 0,8-2 0,8-2 0,5-1 0,0 5 0,-7 14 0,-19 32 0,12-21 0,-2 2 0,-3 7 0,0 0 0,2-1 0,1-3 0,-9 28 0,19-30 0,17-24 0,12-17 0,12-6 0,26-2 0,10 0 0,5 0 0,-3 0 0,1 0 0,30 0 0,-33-2 0,3-1 0,9-4 0,1-2 0,1-3 0,-1-2 0,-6-2 0,-4-1 0,-10 2 0,-4-1 0,19-7 0,-27 4 0,-15 4 0,-6 1 0,1 0 0,3 0 0,9-6 0,12-5 0,11-5 0,7-2 0,-5 3 0,-14 8 0,-18 7 0,-19 7 0,-35 7 0,-65 13 0,22-1 0,-6 2-158,10 0 1,-4 1 0,0 2 157,-2 1 0,-1 2 0,3 0 0,-25 8 0,5 1 0,14-4 0,8 1 0,20-6 0,5 0 0,-22 16 0,15-4 0,9-5 0,11-7 472,19-13-472,41-28 0,18-13 0,14-9 0,1 0 0,8-4 0,3-2-422,-7 6 0,3-1 0,2-1 0,0 1 422,3-3 0,2 0 0,0 1 0,-3 2 0,14-7 0,-2 3 0,-5 3 0,10-4 0,-10 5 0,-25 16 0,-9 4 0,-5 6 0,-32 14 0,-17 11 0,-20 9 0,-37 31 0,13-8 0,-6 6 172,3 0 1,-6 4 0,-1 2-173,-10 8 0,-3 2 0,1 1 0,0 1 0,0-1 0,2 0 0,7-5 0,1-1 0,4-4 0,-5 5 0,8-5 0,-15 16 0,40-34 0,24-20 0,21-7 0,34-6 0,49-10 0,-8-7 0,11-6 0,-16 0 0,5-3 0,1-3-14,-18 4 1,2-1 0,0-2-1,-1 0 14,22-10 0,0-1 0,-5 1 0,-17 4 0,-4 1 0,-5 1 0,7-3 0,-9 3 0,7-7 0,-47 24 0,-22 16 0,-25 5 0,-16 3 1224,-53 9-1224,38-6 0,-2 3 0,-16 6 0,-2 3 0,-1 2 0,3 1 0,10 1 0,3-1 0,10-3 0,6-2 0,-12 9 0,31-14 0,23-11 0,31-18 0,50-23 0,-11 3 0,8-3 0,-6 4 0,5-1 0,1 0-291,8-2 1,1 0 0,0 1 290,-1 0 0,0 1 0,-3 2 0,-8 4 0,-3 2 0,-4 1 0,6-3 0,-7 2 0,16-5 0,-39 15 0,-20 7 0,-7 2 0,2-3 871,15-9-871,13-8 0,10-3 0,-3 2 0,-13 8 0,-12 8 0,-11 4 0,-2 1 0,1 0 0,2-3 0,2 1 0,-1 0 0,-2 1 0,-1 2 0,-5 1 0,-23 2 0,-47 10 0,12-2 0,-6 2 0,-28 6 0,-6 3 0,-4 3 0,-1 1 0,3 0 0,1 2 0,2 3 0,4 2 0,14 1 0,2 0 0,0 2 0,3 1 0,7-3 0,3-1 0,-31 17 0,28-14 0,22-12 0,13-6 0,5-6 0,7-3 0,7-2 0,24-24 0,20-17 0,26-33 0,-28 32 0,0 0 0,25-32 0,-14 20 0,-16 18 0,-14 14 0,-6 7 0,-4 3 0,0 1 0,3-3 0,5-6 0,15-7 0,15-6 0,8-4 0,-5 6 0,-14 9 0,-18 10 0,-14 7 0,-27 15 0,-17 13 0,-9 10 0,-20 16 0,-5 6 0,22-16 0,0 1 0,0 1 0,1 0 0,0 1 0,5-4 0,3-1 0,6-3 0,-12 12 0,27-22 0,16-13 0,7-6 0,4-5 0,5 1 0,7 4 0,7 6 0,2 5 0,1 3 0,-3-3 0,-4-6 0,-2-7 0,8-5 0,23-2 0,40 0 0,-26 0 0,3 0 0,9-1 0,2-1 0,-3-1 0,-2-1 0,-11 1 0,-5-1 0,27-4 0,-29 2 0,-13-1 0,3-3 0,11-2 0,11-2 0,7-1 0,0 0 0,-1-3 0,-3 0 0,-7 4 0,-7 2 0,-4 6 0,7 3 0,15 3 0,16-3 0,9 0 0,-9-2 0,-19 0 0,-22 2 0,-17-1 0,-6 0 0,-1-1 0,0 0 0,-3 1 0,-2-3 0,0-1 0,-1-4 0,1-3 0,1-2 0,-5 1 0,-5 1 0,-5 2 0,-7-1 0,-33-5 0,-59-7 0,14 11 0,-10 1 0,20 4 0,-4 1 0,-1 1-223,-5 1 0,-2 1 0,1 1 223,4 1 0,1 1 0,2 0 0,-25 1 0,4 1 0,9 2 0,3 3 0,14 3 0,4 4 0,11 2 0,2 3 0,5 3 0,3 3 0,-40 26 0,40-22 0,0 1 334,-3 2 1,0-1-335,3 0 0,0-1 0,-30 17 0,26-12 0,25-12 0,38-11 0,53-12 0,4-5 0,15-2 0,5-1 0,11-1 0,4 1-601,-12 1 1,3 0 0,3 0 0,-1 1 600,-15 1 0,0 0 0,0 1 0,0 0 0,-2 0 0,12 0 0,-1 0 0,-4 0 0,-5 1 0,0 0 0,-6 0 0,-7 0 0,2-1 0,-10 0 0,1-4 0,-48 4 0,-27-1 0,-24-3 2401,-19-5-2401,-27-7 0,33 10 0,-3 0 0,-8-1 0,-1 1 0,-5 2 0,0 0 0,5 3 0,2 2 0,5 2 0,5 2 0,-21 1 0,26 1 0,20 0 0,7 1 0,1 5 0,1 2 0,-2 5 0,1 1 0,-3-1 0,-8 1 0,-6 2 0,-4 0 0,6 0 0,7-5 0,11-2 0,4-3 0,1-2 0,2 2 0,-1 1 0,7-1 0,33-5 0,14-7 0,10-5 0,4-1 0,7-2 0,4-2-1093,19-3 1,5-1 0,1 0 272,-22 4 1,1-1 0,-1 1 0,-1 0 742,17-4 0,-2 2 1,-5 0 76,14-1 0,-11 1 0,-29 7 0,-8 1 0,6-1 0,-46 8 0,-43 2 0,-58 1 0,4 2 0,-11 1 0,24 0 0,-2 1 0,0 1 1092,5 0 0,0 2 0,4 0 546,-15 3 0,13 1-1406,8 5-232,35-9 0,16-8 0,10-6 0,10-4 0,5-4 0,11-6 0,15-7 0,20-3 0,25-2 0,-35 17 0,1 1 0,0 3 0,-1 2 0,37-7 0,-26 8 0,-23 5 0,-15 1 0,-9 3 0,-2 0 0,-4 0 0,1 0 0,6 0 0,8 0 0,8 0 0,5 0 0,1 0 0,-4 0 0,-3 0 0,-6 0 0,-8 2 0,-5 2 0,-2 8 0,3 10 0,5 9 0,1 5 0,-1-1 0,-4-3 0,-3-4 0,-4-4 0,-2-2 0,-3-3 0,-1-1 0,-1-2 0,0-2 0,0-2 0,0 1 0,0 1 0,0 3 0,0 2 0,0-3 0,0 1 0,0-3 0,0-1 0,0 1 0,0-2 0,0 0 0,0-1 0,0-1 0,0-1 0,0 2 0,-2-1 0,-2 1 0,-3 3 0,-2 1 0,-3 3 0,-2 2 0,-3 4 0,-5 1 0,-1 3 0,-2-1 0,0-6 0,0-3 0,0-8 0,1-2 0,-5-1 0,-4 1 0,-12 2 0,-13 0 0,-7 2 0,-5 0 0,4 0 0,4 0 0,2 0 0,4-2 0,-3-1 0,-2 0 0,-2-2 0,3-1 0,8-1 0,9-2 0,6-1 0,1 1 0,-1-3 0,-5 0 0,-4 2 0,-2 1 0,-4 2 0,1 2 0,3-2 0,2 3 0,1-1 0,-1 1 0,0 1 0,5-2 0,8-2 0,7-2 0,8-2 0,2-1 0,2 0 0,4-1 0,3-2 0,4-4 0,3-3 0,1-2 0,10-4 0,12-3 0,16-2 0,23-4 0,32-6 0,-33 14 0,5 0 0,12-1 0,4 1 0,5 1 0,1 0 0,-5 2 0,-2 0 0,-8 1 0,-4 1 0,-14 2 0,-4 0 0,18-4 0,-25 4 0,-17 3 0,-12 1 0,-4 2 0,-2 1 0,2-1 0,8-1 0,7-2 0,15-6 0,20-5 0,14-2 0,5 0 0,-8 4 0,-16 4 0,-13 4 0,-12 3 0,-6 2 0,-5 0 0,-5 0 0,-6-4 0,-4-1 0,-4 1 0,0 0 0,1 0 0,0-1 0,-1-2 0,0-1 0,-7-3 0,-7-2 0,-12-2 0,-11-3 0,-10-3 0,-11-5 0,-8-5 0,-6-5 0,6 0 0,8 5 0,8 4 0,6 6 0,4 6 0,3 3 0,6 4 0,6 4 0,5 2 0,4 1 0,7 1 0,7 1 0,12 0 0,12 2 0,7 0 0,8 0 0,5 0 0,2 3 0,0 7 0,-4 5 0,1 5 0,7 2 0,10 3 0,3 3 0,-3 1 0,-12-3 0,-12-4 0,-10-5 0,-11-2 0,-6-4 0,-5-2 0,-3 1 0,0-2 0,0 0 0,0 0 0,0-1 0,0 0 0,0 3 0,0 1 0,0 5 0,0 2 0,0 1 0,-2 1 0,-2 4 0,-2 2 0,-3 2 0,0-2 0,-1-4 0,-2-2 0,-3-1 0,-2 0 0,-2 0 0,0-2 0,-2-1 0,-7 1 0,-9 2 0,-7 2 0,-4 0 0,2 1 0,5-4 0,-1-2 0,-1-3 0,-1-5 0,3-3 0,11-5 0,12-4 0,16-8 0,14-12 0,11-8 0,5-4 0,9-4 0,2 4 0,-2 2 0,3 5 0,-3 7 0,8-2 0,4 0 0,0 2 0,-4 2 0,0-1 0,6-1 0,5-6 0,-1-1 0,-10 4 0,-12 4 0,-11 6 0,-9 5 0,-3-1 0,-3 2 0,-2-1 0,0-1 0,-3 4 0,-12 24 0,3-1 0,-10 22 0,6-13 0,-1 6 0,-3 5 0,4 3 0,-1 2 0,3-4 0,3-7 0,-1-5 0,1-4 0,0-3 0,0-2 0,-1-3 0,1-5 0,1-1 0,0-2 0,1 1 0,-3 0 0,-1 2 0,-2 2 0,-6 2 0,-2 2 0,-4-1 0,-5 0 0,-5 0 0,-10 0 0,-13 3 0,-11 2 0,-9 2 0,-9-2 0,-7-1 0,-5 1 0,4-4 0,14-3 0,17-5 0,16-4 0,10-2 0,5 0 0,-1 0 0,1 0 0,-4 0 0,-4-1 0,-6-5 0,-10-8 0,-5-7 0,3-4 0,10 2 0,17 4 0,16 11 0,9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5:45.62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397 576 24575,'81'0'0,"1"0"0,-8 0 0,5 0 0,4 0 0,-3 0 0,5 0 0,3 0 0,0 0-351,9 0 1,3 0 0,0 0 0,-1 0 350,-4-1 0,1 0 0,-1-1 0,-4 0 0,-10 0 0,-2 0 0,-3 0 0,-3-1 0,4-2 0,-4 1 0,-5-2 228,4-1 0,-9 0-228,15-1 232,-36 3-232,-5 5 0,31-3 0,28-1 356,-37 0 1,1 1-357,-3 0 0,-2-1 0,29 1 0,-27 1 0,-32 2 0,-86-3 0,-48-3 0,26 2 0,-6-1 0,-10 1-264,10 0 1,-8 0 0,-6 0 0,-1 0 0,1 0 263,13 0 0,0 1 0,-2-1 0,0 1 0,0-1 0,0 2-522,-3-1 0,-2 1 0,1 0 0,0 0 1,1 1-1,1-1 522,-8 1 0,0-1 0,1 0 0,4 1 0,3 0 0,-3 0 0,4 1 0,4-1 0,5 1 0,1 0 0,6 0 0,10 0 0,-26 0 0,50-2 0,34-4 1101,32-8-1101,51-17 1638,-4 7 0,12-1-1615,-5 5 0,6 0 1,6 1-24,-1 4 0,6 0 0,2 2 0,0 1-350,-1 1 1,1 1-1,-1 2 1,-3 0 349,-12 2 0,-1 2 0,-3 0 0,-5 1 0,34-1 0,-21 3 0,-35 3 0,-45 3 0,-28 2 0,-37 7 0,7-5 0,-9-1 0,-31 3 0,-9 1-339,22-3 0,-4 0 0,-1 0 339,-6 1 0,-1 0 0,2 0 0,8 1 0,2 0 0,5-1 661,-12 3 1,8 0-662,23-3 0,8-1 0,-2 7 0,26-1 0,6 4 0,1 6 1092,1 3-1092,2 0 0,8-1 0,3 5 0,2 9 0,2 14 0,3 7 0,7-2 0,2-14 0,1-13 0,-4-12 0,-4-5 0,0-1 0,2-3 0,4 0 0,3 0 0,4 1 0,7-1 0,14 0 0,32 1 0,-17-6 0,6-1 0,19 0 0,7-1 0,-18-2 0,4-1 0,1 0-323,7-1 0,1 0 0,2 0 323,7-1 0,1 0 0,1 0 0,2 0 0,0 0 0,-1-1 0,-3-1 0,-1-1 0,-2-1 0,-5-1 0,-2-2 0,-2-1 0,21-6 0,-6-2 0,-19-1 0,-5-1 0,-16 3 0,-6 0 0,12-6 0,-27 8 0,-19 5 969,-19 5-969,-75 1-1093,21 2 1,-11 0 0,-5 0 272,0 0 1,-6 0 0,-3 0 0,-4 0 773,0-1 0,-4 1 0,-3-1 0,-1 1 0,2-2-298,-2 1 1,0 0 0,0-1 0,1 0-1,2 0 344,8-1 0,0 0 0,1-1 0,3 0 0,2 0-64,-5-1 1,1 0 0,4 0-1,7-1 64,-24-3 0,13 1 0,26 2 0,9 1 0,2 1 3276,29 1-744,13-2-19,10-3-2513,14-2 434,26-5-434,18 6 0,14 2 0,-9 2 0,7 1 0,3 0-469,17 0 1,5 1 0,2 1 468,-22 0 0,2 2 0,-1 0 0,-2 0 0,14 2 0,-3 0 0,-3 1 0,-12 0 0,-2 1 0,-5 0 0,6 2 0,-9 1 0,12 4 0,-51-2 0,-41 1 0,-38 1 0,0-4 0,-9-1 0,-32 2 0,-11 0-43,17-1 1,-6 0 0,-2 0 42,17-1 0,-1-1 0,-1 1 0,1 0 0,-22 1 0,2 0 0,3 0 0,17-1 0,4-1 0,5-1 0,-4 1 0,10-2 0,-3 0 0,52-3 0,59-11 0,38-7 0,0 2 0,12-2 0,10-2-547,-27 6 1,6-1 0,4-1 0,2 0 0,1-1 0,-1 1 483,5-1 1,1-1 0,0 0 0,1 0 0,0 0 0,-1 0 62,-1 1 0,2-1 0,-1 0 0,-1 0 0,-2 0 0,-4 0 53,0 0 0,-2 0 1,-3 0-1,-4 0 1,-4 1-54,15-5 0,-6 1 0,-7 1 0,3-1 0,-12 4 0,-9 5 0,-41 12 0,-13 5 3276,-4 1-2839,-1 0 765,-38 2-1202,-8-3 0,-9-3 0,-34-2 0,-13-3-674,11-1 0,-7-3 0,-2-1 674,17 0 0,-1-2 0,-2 0 0,1 0 0,1 0 0,0 0 0,0 0 0,3 0-165,-19-1 1,4 1 0,4 1 164,19 3 0,4 0 0,5 2 0,-5 2 0,9 0 0,-8-2 0,67-4 0,39-1 0,26 2 0,5-1 0,12 0 0,4 1 350,-4 1 0,5-1 0,2 1 1,1 0-351,8 0 0,2 0 0,0 1 0,-2 0-112,-8 0 1,1 0-1,-4 1 1,-3-1 111,6 1 0,-4-1 0,-7 1 0,7 0 0,-13 1 0,2 0 0,-44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04.406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1182 709 24575,'-41'0'0,"-10"0"0,-15 0 0,3 0 0,13-2 0,22-2 0,23-7 0,18-9 0,18-7 0,19-6 0,18-3 0,17-4 0,-31 16 0,5-1 0,8-4 0,3 0 0,8-2 0,2 1 0,4-1 0,-2 2 0,-5 5 0,-2 1 0,-7 3 0,-4 3 0,-12 3 0,-5 1 0,26-3 0,-15 5 0,3 3 0,6 1 0,-2-1 0,-13 2 0,-25 3 0,-29 3 0,-31 3 0,-38 6 0,13-3 0,-8 0 0,-23 2 0,-6 0-220,23-3 1,-2 0 0,0-1 219,-5 0 0,0-2 0,1 0 0,6 0 0,1-1 0,4 0 0,-13-1 0,7 0 0,17 0 0,6 1 0,-8 2 0,29 1 0,10 2 0,5-1 658,0-1-658,-6-1 0,-4 1 0,-9 2 0,-11 3 0,-9 1 0,-1-1 0,7 0 0,14-3 0,17-1 0,13-3 0,22-2 0,9 0 0,29-7 0,16-7 0,21-8 0,-38 9 0,1-1 0,6 1 0,3 1 0,10 1 0,3 0 0,4 3 0,2 1 0,-2 2 0,-2 1 0,-9 2 0,-5 1 0,25 1 0,-37 0 0,-28 1 0,-17 5 0,-19 6 0,-44 17 0,-1-6 0,-11 3 0,0-3 0,-7 1 0,-4 2-492,3-1 1,-4 1 0,-2 1 0,-1 0 491,-6 1 0,-2 0 0,0 0 0,0 1 0,2-2 0,0 1 0,1 0 0,3-1-117,-14 4 1,4-1 0,6-2 116,-10 1 0,12-3 0,27-8 0,10-4 0,0 0 0,36-12 0,15-7 1928,8-3-1928,5-3 386,21-9-386,40-14 0,-18 11 0,7-1 0,13-3 0,5 1 0,3 0 0,1 1 0,-8 4 0,-2 1 0,-13 4 0,-5 1 0,-9 5 0,-4 1 0,34-3 0,0 3 0,7 0 0,4 0 0,2 1 0,-2 2 0,-7 2 0,-9 1 0,-16 3 0,-13 0 0,-6 0 0,-3 0 0,6 0 0,2 0 0,6 0 0,7 0 0,5 0 0,1 0 0,-8 0 0,-10 0 0,-11 0 0,-3 0 0,-1 0 0,-2 0 0,-5 0 0,-9 2 0,-9 2 0,-4 2 0,-15 5 0,-18 4 0,-19 2 0,-35 0 0,28-9 0,-5-1 0,-13 0 0,-4-1 0,-11 1 0,-2-1 0,0 1 0,0 1 0,7-1 0,3 1 0,11 0 0,6 1 0,11-1 0,4 1 0,-24 6 0,19-1 0,13-3 0,6 0 0,3-3 0,4 0 0,4-4 0,6 1 0,5 1 0,2-2 0,0 2 0,1-2 0,-1 1 0,0 1 0,-2-2 0,1 2 0,0-1 0,-3 1 0,-4 2 0,-5 3 0,-2 3 0,0-1 0,4 0 0,6-4 0,5-2 0,7-3 0,16-3 0,1-2 0,11-4 0,-2-5 0,9-7 0,10-4 0,18-4 0,21-1 0,-32 13 0,2 1 0,6 0 0,1 0 0,-1 0 0,-1 1 0,-4 1 0,-1 0 0,42-6 0,-8 1 0,7 3 0,5 0 0,1 2 0,-8 5 0,-19 2 0,-14 3 0,-6-2 0,7-1 0,18 0 0,16 0 0,2 3 0,-12 0 0,-20 0 0,-14 0 0,-5 0 0,4 0 0,7 0 0,7 0 0,5 0 0,-2 0 0,-8 0 0,-12 0 0,-16 1 0,-13 2 0,-12 1 0,-18 3 0,0-1 0,-10 1 0,4-1 0,-4 1 0,2 1 0,1-1 0,5-3 0,3 0 0,0-1 0,0-1 0,0 0 0,0-2 0,0 0 0,1 0 0,-1 1 0,-5 1 0,-7 1 0,-11 2 0,-10 2 0,-11 3 0,-6 3 0,-1 1 0,1 0 0,8-2 0,3-1 0,7-2 0,4-4 0,3-3 0,11-2 0,5 0 0,8-1 0,6-5 0,3-6 0,5-9 0,0-4 0,1-3 0,0 1 0,0 5 0,0 2 0,0 6 0,-2 0 0,-3 2 0,-1-2 0,-1-3 0,2-2 0,3-3 0,1-6 0,1-5 0,0-11 0,0-13 0,2-6 0,5-2 0,5 9 0,4 13 0,3 15 0,2 9 0,1 6 0,3 5 0,2 3 0,-1 2 0,3 3 0,1 0 0,2 0 0,3 0 0,3 0 0,6 0 0,0 0 0,-5 0 0,-8 0 0,-9 0 0,-3 0 0,-2 1 0,-1 3 0,-2 1 0,0 2 0,2 0 0,2 1 0,1 0 0,2 1 0,1 1 0,0-3 0,0 0 0,-3 0 0,-2-1 0,-3 0 0,-3 1 0,-3-1 0,-1-1 0,-1 2 0,-2-1 0,-1-1 0,0 1 0,1 0 0,2 2 0,-1 2 0,1 1 0,-1 0 0,-1-1 0,3 1 0,0-1 0,1 0 0,-1 0 0,1 2 0,0 1 0,1 1 0,0 1 0,1-1 0,0 2 0,1-1 0,-1-1 0,-1 3 0,-1-3 0,0 1 0,-2-1 0,1-2 0,-2 0 0,-3-2 0,1 0 0,-2-1 0,2 2 0,-1-1 0,0 0 0,-2-1 0,0 0 0,0 2 0,0-1 0,0 1 0,0 2 0,0 0 0,0 2 0,0-1 0,0 0 0,0 0 0,0 0 0,0 1 0,0-1 0,-1 2 0,-4 1 0,-1-1 0,-5 1 0,-2-2 0,0 0 0,-3 1 0,-3 1 0,-2 1 0,-2 1 0,-1-2 0,2-1 0,-1 1 0,-3 1 0,0 0 0,-4-1 0,-4-1 0,-3-3 0,-3-1 0,-4-2 0,-5 1 0,0-2 0,1-1 0,6-3 0,4-2 0,3 1 0,2-1 0,1-1 0,5-1 0,0-1 0,2 0 0,3 0 0,0 0 0,3 0 0,3 0 0,-2 0 0,-1 0 0,-2 0 0,-1 0 0,2 0 0,1 0 0,0 0 0,0 0 0,-3 0 0,0 0 0,-2 0 0,-2 0 0,1 0 0,-2 0 0,2 0 0,-1 0 0,1 0 0,1 0 0,-3 0 0,-1 0 0,-2 0 0,1 0 0,2-2 0,1-1 0,1 0 0,-1 0 0,2 0 0,1 0 0,1-1 0,4 1 0,2-2 0,-1 0 0,0 2 0,-3-2 0,-3 1 0,-6-3 0,-4 1 0,-2-1 0,1 0 0,7-1 0,8-2 0,6-1 0,9-2 0,2 0 0,2-2 0,0 2 0,1 4 0,3 1 0,6-2 0,10-3 0,12-3 0,13-3 0,16 0 0,20-4 0,-28 11 0,3-1 0,7-1 0,3 1 0,4 0 0,0 1 0,-5 0 0,-3 1 0,-9 2 0,-4 1 0,26-4 0,-25 4 0,-8 5 0,-2 1 0,3 2 0,0 0 0,-5 0 0,-6 0 0,-6 0 0,-5 0 0,-2 0 0,0 0 0,0 0 0,-1 0 0,-4 2 0,-10 2 0,-17 5 0,-15 3 0,-10 0 0,-4 1 0,0-2 0,0 0 0,-3 1 0,-8 2 0,-19 4 0,-21 4 0,37-11 0,-2 0 0,-3 1 0,0-1 0,5-1 0,2 0 0,-38 3 0,25-2 0,20-5 0,11-1 0,9 0 0,2 0 0,2 0 0,0-1 0,-6 2 0,-7-1 0,-3 0 0,-1-2 0,-2-1 0,-1 1 0,0 0 0,-2 2 0,3 0 0,-2 1 0,-1 2 0,1-2 0,3-1 0,5-1 0,8-2 0,6-1 0,8-3 0,7-3 0,4-2 0,7-4 0,7-2 0,20-6 0,17-3 0,6 1 0,5 3 0,3 3 0,31 3 0,-32 6 0,4 0 0,12 1 0,2 1 0,5 0 0,-1 1 0,-10-1 0,-4 1 0,-11 2 0,-5-1 0,19-1 0,-27 2 0,-5 1 0,4 0 0,7 0 0,4 0 0,-6 0 0,-4 0 0,-2 0 0,3 0 0,5 0 0,4 0 0,0 0 0,-5 0 0,-8 0 0,-9 0 0,-11 0 0,-6 0 0,-4 0 0,-2 0 0,-1 0 0,0 0 0,3-2 0,2-1 0,5-2 0,9-2 0,7 0 0,3 0 0,2 0 0,-4 0 0,-2 0 0,-2 0 0,-7 2 0,-2 0 0,-1 0 0,0-3 0,0-1 0,0-1 0,-3 1 0,-2 0 0,-3 0 0,-3-1 0,-2 0 0,-2 0 0,0-4 0,3-3 0,0-7 0,0-4 0,-4 0 0,-3 4 0,-2 2 0,-1 4 0,0 1 0,-1 3 0,-3 1 0,-3 1 0,-2-1 0,-1 1 0,2 2 0,0 1 0,0 1 0,0 0 0,-1 1 0,-2-1 0,-1 1 0,-4 1 0,-3 0 0,-2 2 0,-1 1 0,3 1 0,-3 2 0,-1 0 0,-3 0 0,-1-2 0,-1-1 0,-1-2 0,1 0 0,-3 3 0,1-1 0,0 3 0,-1 0 0,-5 0 0,-5 0 0,-2 0 0,-2 0 0,5 0 0,1 0 0,3 2 0,2 5 0,-3 3 0,1 5 0,-1 1 0,1-1 0,6-1 0,5-2 0,9-1 0,4-3 0,4 1 0,5 0 0,4-3 0,8-1 0,5-4 0,4-1 0,1 0 0,9 0 0,7-1 0,3-4 0,4-1 0,-3-1 0,2 2 0,4 2 0,3 1 0,1 2 0,-1 0 0,-3 0 0,-5 0 0,-6 2 0,-6 2 0,-5 3 0,2 3 0,3 1 0,2 2 0,0-1 0,-8-1 0,-8-4 0,-6-1 0,-5-1 0,-1 1 0,-1 2 0,-4-1 0,-8-2 0,-11 0 0,-9-2 0,-6 0 0,-1-1 0,1-2 0,2 0 0,-1 0 0,-3 0 0,0-1 0,-6-1 0,-1-4 0,3-1 0,8-2 0,8 3 0,10 0 0,4 0 0,6-1 0,4 3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20.872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0 593 24575,'77'0'0,"-26"0"0,5 0 0,15 0 0,4 0 0,15-1 0,0 0 0,-10 0 0,-3 0 0,-11-1 0,-5 0 0,26 0 0,-37 0 0,-2 2 0,2 0 0,5 0 0,4 0 0,-4 0 0,-10 0 0,-12 0 0,-11 0 0,8-4 0,20-2 0,23 0 0,13 1 0,-10 4 0,-23 1 0,-20 0 0,-19 0 0,-13 0 0,-17 0 0,-17 0 0,-16 0 0,1 0 0,-8-1 0,-20-3 0,-7-2 0,13-1 0,-4-1 0,-1-2-253,-8-1 0,-1-2 0,0-1 253,3-1 0,2-2 0,1 0 0,4 0 0,1 0 0,4 0 0,-15-4 0,5 0 0,19 4 0,7 1 0,-10-4 0,36 10 0,20 2 0,20-2 759,23-4-759,49-9 0,3 5 0,15-2 0,-32 8 0,5 0 0,3 0 0,2 0-570,12-2 1,5 0 0,1 1 0,0 1 569,-17 2 0,2 2 0,0-1 0,-2 2 0,-2 0 0,7-1 0,-1 2 0,-3 0 0,-5 1 0,4 0 0,-5 1 0,-7 1 0,1 1 0,-11 0 0,-9-1 0,-39 3 0,-21 0 0,-12 2 2277,-7 2-2277,-7 4 0,1 2 0,-2 0 0,-1-2 0,-6 1 0,-20 3 0,-22 5 0,28-6 0,-2 2 0,-6 1 0,0 1 0,0 1 0,2 1 0,3-1 0,3 0 0,-35 17 0,16-4 0,13 0 0,7 1 0,0 1 0,-1 3 0,-6 3 0,-7 5 0,-6 2 0,0 1 0,14-6 0,14-9 0,14-6 0,9-7 0,7-4 0,7-3 0,8-3 0,18-3 0,48-1 0,9-3 0,13 0 0,-7 0 0,6 0 0,3 0 0,-11 1 0,3-1 0,1 0 0,-1-1-188,1 1 1,0-2 0,-1 1 0,-4-1 187,6-1 0,-4 0 0,-7 0 0,2-1 0,-12-2 0,-13-2 0,-58 6 0,-24 4 0,-1 3 0,-32 3 0,1-4 0,-11 0 0,-17-1 0,-7-1 0,28 0 0,-3-1 0,2-1 0,1 0 0,2 0 0,4 0 374,-2 0 1,6 0-375,-35 0 0,34 1 0,23 2 0,16 1 0,6 0 0,5-1 0,3 2 0,1 0 0,4 3 0,3 2 0,2 1 0,1 1 0,1-1 0,0 2 0,0 0 0,2 1 0,5 0 0,10 2 0,12 1 0,12 0 0,8-2 0,2-4 0,1-7 0,1-2 0,0-4 0,0-5 0,-1-9 0,-2-7 0,-2-5 0,-5 2 0,-7 0 0,-3 3 0,-3 0 0,3-2 0,7-2 0,5-5 0,0-3 0,-6 4 0,-14 5 0,-12 4 0,-10 8 0,-8 3 0,-5 3 0,-5 3 0,-3-1 0,-1 1 0,0 1 0,0 2 0,0 2 0,2 0 0,2 0 0,3 0 0,1 0 0,-1 0 0,-2 0 0,-2 0 0,-2 0 0,2 0 0,-3-2 0,-1 0 0,-2-1 0,-6 1 0,3 1 0,-2-1 0,2-1 0,3 1 0,1 0 0,2 2 0,4 0 0,3 0 0,0 0 0,2 0 0,-4 0 0,-1 0 0,0 0 0,1 0 0,2 0 0,2 2 0,0 0 0,1 1 0,-1 1 0,-1 2 0,0 3 0,1 2 0,2-2 0,1 1 0,2 1 0,1 0 0,1 1 0,3-1 0,0-1 0,0 0 0,2 0 0,3 3 0,5 0 0,4 0 0,4-4 0,1-5 0,-1-2 0,6-2 0,5 0 0,20 0 0,25 0 0,22 0 0,-41 0 0,-1 0 0,-2 0 0,-3 0 0,36 0 0,-18 0 0,-15 0 0,-10 0 0,-4 0 0,-2 0 0,7-2 0,7-6 0,10-4 0,10-4 0,4 2 0,-5 3 0,-14 2 0,-17 5 0,-19 1 0,-16 3 0,-29 0 0,-2 0 0,-19 3 0,9-1 0,-29 4 0,-21-1 0,37-2 0,-1 0 0,-2 0 0,1 1 0,-35 2 0,7 1 0,9-1 0,12 1 0,12-2 0,12 2 0,5-1 0,6-1 0,2 2 0,-1 0 0,1-1 0,-3 2 0,-2 1 0,-2 2 0,-3 1 0,3-1 0,4-2 0,5-2 0,2 0 0,0 0 0,2-3 0,2-1 0,5 0 0,2-1 0,0 1 0,0-1 0,0-2 0,0 0 0,2 2 0,-2 0 0,0 2 0,-4 1 0,-3 1 0,-3 2 0,-6 2 0,-6 3 0,-3 0 0,-3 0 0,2 0 0,5-3 0,5-1 0,5 0 0,3 0 0,-1-1 0,1 1 0,-1 1 0,2-2 0,3 1 0,2-3 0,3-2 0,-1-1 0,-3-3 0,-1 0 0,-3 0 0,-1 0 0,-2 0 0,-8 0 0,-11-6 0,-9-7 0,-3-8 0,3-4 0,10-2 0,12 2 0,12-1 0,7-1 0,5 1 0,0-1 0,3 3 0,9 1 0,12 2 0,10-2 0,10-1 0,2 0 0,9-1 0,25-5 0,-21 10 0,6 0 0,13-3 0,2 2 0,4-2 0,-1 3 0,-10 4 0,-5 2 0,20-2 0,-41 9 0,-35 5 0,-16 2 0,-14 0 0,7-2 0,-1-6 0,10-2 0,1-7 0,1 5 0,-2 0 0,-4 7 0,-10 2 0,-14 2 0,-15 1 0,-10 0 0,-13 0 0,2 0 0,13 0 0,15 0 0,19 0 0,4 0 0,1 0 0,-2 1 0,-1 2 0,-2 2 0,-1 2 0,1-2 0,2 0 0,1 2 0,2 0 0,-1 2 0,1 1 0,-1 2 0,-1 3 0,-4 2 0,-4 4 0,-1 4 0,-3 1 0,3-1 0,2-3 0,2-3 0,3 0 0,2 0 0,3 0 0,2 0 0,1-2 0,4-3 0,-1-2 0,1-2 0,3 0 0,-1 0 0,1 0 0,1 0 0,0-1 0,2 2 0,-1 0 0,1 1 0,0-1 0,0-1 0,2-1 0,2 1 0,3 1 0,5 1 0,2 1 0,3 0 0,5 0 0,4 0 0,4 3 0,3-2 0,0 0 0,-2 0 0,1-1 0,4 2 0,3 0 0,3-2 0,4-1 0,7-1 0,8-2 0,8 0 0,4-1 0,3-2 0,7-2 0,10-2 0,-41-2 0,1 0 0,2 0 0,0 0 0,-1 0 0,0 0 0,43 0 0,-15 0 0,-11-1 0,-10-3 0,-2-3 0,5-4 0,8-4 0,7 0 0,-1-1 0,-4 2 0,-5 3 0,7-2 0,15 1 0,-35 6 0,3 0 0,13 1 0,3 1 0,7 1 0,2 0 0,6 2 0,1-1 0,-1 2 0,-2-2 0,-6-1 0,-3-3 0,-10 0 0,-4-3 0,-12-2 0,-5-2 0,20-13 0,-22 2 0,-13 2 0,-9 4 0,-5 3 0,-6 2 0,-3 5 0,-6 2 0,-23 1 0,-4-3 0,-41-5 0,6 0 0,-15-1 0,0 1 0,-13 0 0,-6-1 0,-2 1-618,6 0 0,-5 0 0,-2 0 0,-1 1 1,1-1 617,12 3 0,-1 0 0,0-1 0,0 2 0,1-1 0,2 1 0,-10 0 0,0 0 0,2 0 0,3 2 0,6 1-111,-13 0 1,7 3 0,4 0 110,-17 1 0,7 2 0,14 0 0,7 0 0,16 0 0,4 0 0,-26 0 0,15 0 3031,14 0-3031,9 0 389,10 1-389,9 3 0,6 2 0,11 0 0,13-1 0,56-2 0,6-3 0,12 0 0,-2 2 0,8 1 0,3 1-368,-15-1 1,4 0 0,1 1 0,-2 0 367,-1 1 0,1-1 0,-2 1 0,-3 0 0,12 1 0,-3 1 0,-7-1 0,6-1 0,-10 0 0,17 1 0,-54-3 0,-32 1 0,-46-1 0,-24-1 0,6 0 0,-8-1 0,-8-1 0,-6 0 0,-16-2 0,-3 0 0,33 0 0,-1 0 0,1-1 0,-25-2 0,4-1 734,15 0 1,7 1-735,-21-2 0,37 4 0,28 4 0,10 4 0,4 2 0,1 5 0,-3 4 0,-3 2 0,-7 8 0,-3 4 0,2 1 0,3-3 0,13-9 0,31-2 0,56 5 0,-20-8 0,6 1 0,15 3 0,3 0 0,-4 0 0,-2-1 0,-11-3 0,-3-2 0,-8-3 0,-2-2 0,37 0 0,0-6 0,-1-7 0,-2-4 0,-6-5 0,-10-2 0,-5-1 0,1 0 0,-5 2 0,-10 1 0,-18 6 0,-21 3 0,-21 4 0,-22 2 0,-28 0 0,-25 0 0,21 2 0,-6 1 0,-20 1 0,-6 0 0,18 0 0,-3 0 0,-1 0-232,-6 1 0,-1 0 0,1 0 232,2 0 0,0-1 0,3 0 0,8 1 0,3 0 0,3 0 0,-11 2 0,6 0 0,-29 2 0,44-3 0,26-4 0,17-2 0,16-2 696,17-6-696,23-10 0,40-10 0,-17 7 0,10 0-365,-7 2 1,5 0-1,3-1 365,9-2 0,3 0 0,0 1 0,0 0 0,1 0 0,-5 0 0,-11 3 0,-3 1 0,-6 1 0,4 0 0,-9 2 0,11-2 0,-47 10 0,-27 5 0,-16 1 1094,-13 0-1094,-7 0 0,-14 0 0,0 1 0,-8-2 0,-16 0 0,-3-1 0,-7 0 0,-1-2 0,7 1 0,5-1 0,-16-2 0,37 3 0,18 3 0,9 0 0,4 0 0,0 0 0,3 0 0,2 0 0,1 0 0,0 0 0,2 0 0,-1 0 0,2 0 0,3 0 0,2-2 0,3-2 0,9-3 0,12-5 0,28-7 0,34-8 0,-19 10 0,5 1 0,13-3 0,4 1 0,7-2 0,2 1 0,-1 1 0,-3-1 0,-11 4 0,-4 0 0,-15 4 0,-5 1 0,18 0 0,-28 7 0,-16 3 0,-3 0 0,0 0 0,1 0 0,1 0 0,2 0 0,5 0 0,15 0 0,19 0 0,27 0 0,-39 0 0,0 0 0,1 0 0,-2 0 0,37 0 0,-27 0 0,-24 0 0,-17 2 0,-16 3 0,-15 2 0,-13 6 0,-11 0 0,-2-1 0,3-3 0,16-5 0,6-2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6T16:36:30.239"/>
    </inkml:context>
    <inkml:brush xml:id="br0">
      <inkml:brushProperty name="width" value="0.2" units="cm"/>
      <inkml:brushProperty name="height" value="0.2" units="cm"/>
      <inkml:brushProperty name="color" value="#141E23"/>
    </inkml:brush>
  </inkml:definitions>
  <inkml:trace contextRef="#ctx0" brushRef="#br0">138 44 24575,'54'0'0,"5"0"0,3 0 0,3 0 0,1 0 0,-9 0 0,6 0 0,3 0 0,6 0 0,0 0 0,-13 0 0,-11-2 0,-9-1 0,-6 0 0,-2 1 0,-2 0 0,-3 0 0,-3-1 0,1 1 0,-2 1 0,9 1 0,9 0 0,7 0 0,4 0 0,-5 0 0,-8 0 0,-5 0 0,-1 2 0,0 1 0,-2 1 0,-2 3 0,-3 0 0,1 1 0,4-2 0,6 1 0,7 0 0,1 1 0,-4 0 0,-6-4 0,-10 2 0,-7-1 0,-5 1 0,-3 1 0,-1-2 0,1 0 0,-1-2 0,0 3 0,-1 0 0,-1 1 0,1 3 0,0 0 0,3 3 0,0 3 0,-1 0 0,0 1 0,-3-1 0,-1-1 0,-1 0 0,-1-1 0,-1 0 0,0-2 0,0-2 0,0 1 0,0-1 0,-2 2 0,1 0 0,-2-1 0,1-1 0,0 2 0,0-2 0,0 4 0,0 1 0,0 3 0,0 8 0,-5 11 0,-8 8 0,-10 6 0,-8 0 0,-4-4 0,0-4 0,0-9 0,-1-6 0,0-5 0,-5-5 0,-6-3 0,-10-4 0,-17-4 0,-24-2 0,36-3 0,-4-1 0,-11-1 0,-2 1 0,-4-1 0,-1 0 0,0-4 0,1-1 0,5-3 0,3-1 0,10-2 0,4-2 0,10-1 0,4 0 0,-19-9 0,22 3 0,15 2 0,5 1 0,1 2 0,-1-1 0,-2-1 0,-1 0 0,-1 2 0,3 1 0,0 4 0,6 4 0,4 0 0,3 4 0,2-1 0,1 3 0,0-1 0,4-1 0,18-2 0,11-3 0,20-3 0,24-3 0,-2 4 0,10 2 0,-11 2 0,4 0 0,1 1-136,7 0 1,3 1 0,-2 0 135,-1 2 0,-1-1 0,-4 2 0,11-1 0,-8 0 0,-19 0 0,-5 0 0,18-2 0,-31 0 0,-17 2 0,-5 1 0,0 0 406,1 0-406,2 0 0,0 0 0,3 0 0,11 0 0,10 0 0,6-2 0,-4-2 0,-13-2 0,-18 2 0,-20 1 0,-23 0 0,-29 0 0,-27 0 0,35 2 0,-3 0 0,-4 0 0,-2 2 0,0-1 0,-1 0 0,0 0 0,0 0 0,0 0 0,1 0 0,4 0 0,1 0 0,-41 0 0,10 0 0,9 0 0,9 0 0,9 0 0,19 0 0,16-2 0,11-2 0,12-5 0,16-7 0,16-8 0,14-4 0,7 1 0,-5 3 0,-3 3 0,-3-2 0,2 0 0,-1-1 0,-2 3 0,0 1 0,13-1 0,26-7 0,-26 11 0,4-1 0,8-2 0,1 2 0,-4 2 0,-2 2 0,36-5 0,-36 10 0,-34 7 0,-21 5 0,-13 3 0,-10 5 0,-4 4 0,-8 8 0,-6 3 0,2 4 0,2 1 0,6-5 0,-1 4 0,-2 0 0,-2 2 0,2-2 0,5-5 0,6-1 0,4-2 0,2 2 0,2 0 0,3-2 0,4-2 0,3-8 0,7-5 0,16-12 0,29-12 0,39-13 0,-24 8 0,6-3 0,16-5 0,3-2 0,-29 10 0,-1-2 0,-1 0 0,27-15 0,-5-1 0,-18 5 0,-7-1 0,16-22 0,-29 17 0,-29 21 0,-14 11 0,-15 10 0,-12 4 0,-4 3 0,-2 2 0,2-3 0,-1-3 0,-3-2 0,-2-2 0,-5 0 0,-5 0 0,-2 0 0,-6 0 0,4 0 0,4 0 0,9 0 0,9 0 0,6 0 0,7-2 0,1 0 0,5-2 0,0-1 0,1 1 0,4-2 0,1 1 0,4 0 0,8 0 0,10 0 0,10 0 0,5 0 0,-1 0 0,-2 2 0,-2 1 0,0 2 0,0 0 0,-4 0 0,-4 0 0,-2 0 0,-2 0 0,0 0 0,0 2 0,0 2 0,-3 4 0,-1 2 0,-4 1 0,-4 2 0,-2-1 0,-1 0 0,-2-3 0,0 1 0,-2-1 0,1 0 0,-1 2 0,0 0 0,0 1 0,0 2 0,0 1 0,0 2 0,0 3 0,0 4 0,0 3 0,0 1 0,0 0 0,-3-3 0,-2 0 0,-5 2 0,-2-2 0,2 0 0,1-4 0,3-2 0,1 0 0,-1 0 0,-1 0 0,-1 0 0,-1 0 0,-2 0 0,-1-1 0,-1-2 0,-1-2 0,2-4 0,0-1 0,-2 0 0,-1 0 0,-2 0 0,-5 0 0,-3-2 0,-3 0 0,-4-3 0,-2-1 0,-3-1 0,-4-2 0,-2 0 0,-6 0 0,0 0 0,2 0 0,4 0 0,7 0 0,2 0 0,4 0 0,-1-3 0,1-1 0,0-4 0,0 0 0,0 0 0,-1 1 0,2 2 0,-1 1 0,0 0 0,-3 1 0,-1 0 0,-3 1 0,0 2 0,-2 0 0,-4 0 0,-2 0 0,-3 0 0,2 0 0,1 0 0,4 0 0,4 0 0,4-2 0,4 0 0,2-1 0,3 1 0,4 2 0,4 0 0,5-1 0,3-3 0,2-2 0,5-2 0,8-2 0,11 1 0,17-3 0,43-2 0,-5 7 0,9 1 0,-11 3 0,5-1 0,1 2-292,12 0 1,4 0 0,-2 1 291,-3 1 0,-1 0 0,-4 0 0,18 0 0,-9 0 0,-26 1 0,-10-2 0,2-2 0,-38-1 0,-20-3 0,-11-4 0,0 0 874,0-2-874,1 0 0,3 2 0,-2-5 0,-2-4 0,-2-3 0,-2-2 0,1 2 0,3 4 0,1 3 0,2 2 0,-1 4 0,0 1 0,-1 3 0,0 0 0,-1 0 0,-3 1 0,-1 3 0,0 2 0,-1 0 0,-1 0 0,0 0 0,1 0 0,2 0 0,2-2 0,-1-1 0,2-1 0,1-3 0,0 0 0,2-1 0,2-1 0,2-2 0,2-2 0,2 0 0,6 0 0,7 2 0,14 3 0,18 0 0,21-1 0,15 3 0,4 0 0,-9 3 0,-21 3 0,-16 0 0,-13 0 0,-4 0 0,0 0 0,-2 2 0,-4 4 0,-5 6 0,1 4 0,2 3 0,0 0 0,0-2 0,-6-1 0,-3-3 0,-3-3 0,-2 0 0,0-1 0,0 0 0,0 0 0,0 0 0,2 2 0,0 0 0,1 2 0,1 1 0,-2 1 0,1 0 0,-1 0 0,-2 0 0,0-1 0,0-1 0,0-1 0,-1 0 0,-1-1 0,-2-1 0,-3 0 0,-1-2 0,-1 1 0,-2-1 0,2 2 0,-1-2 0,1 2 0,-1 0 0,-4 0 0,-4 0 0,-5 0 0,-1 0 0,-3-2 0,-3-1 0,-4-3 0,-2-2 0,0-2 0,2 0 0,4 0 0,5 0 0,5 0 0,10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customXml" Target="../ink/ink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svg"/><Relationship Id="rId10" Type="http://schemas.openxmlformats.org/officeDocument/2006/relationships/customXml" Target="../ink/ink8.xml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25.png"/><Relationship Id="rId4" Type="http://schemas.openxmlformats.org/officeDocument/2006/relationships/customXml" Target="../ink/ink10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customXml" Target="../ink/ink1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5.xml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Traffic Light Simulation System Using C++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Case Study in Real-Time System Simulation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Group No - 5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24DC42-99F5-2E26-0741-D0AEBEAC68AC}"/>
                  </a:ext>
                </a:extLst>
              </p14:cNvPr>
              <p14:cNvContentPartPr/>
              <p14:nvPr/>
            </p14:nvContentPartPr>
            <p14:xfrm>
              <a:off x="11711560" y="6232280"/>
              <a:ext cx="1162800" cy="15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24DC42-99F5-2E26-0741-D0AEBEAC68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7560" y="6124280"/>
                <a:ext cx="1270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C83EA1-F646-FAD9-8832-D076FEBC9CE5}"/>
                  </a:ext>
                </a:extLst>
              </p14:cNvPr>
              <p14:cNvContentPartPr/>
              <p14:nvPr/>
            </p14:nvContentPartPr>
            <p14:xfrm>
              <a:off x="12691840" y="7713680"/>
              <a:ext cx="1806120" cy="424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C83EA1-F646-FAD9-8832-D076FEBC9C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55840" y="7677680"/>
                <a:ext cx="1877760" cy="49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10888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&amp;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simulate a real-world traffic control system using C++.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01003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067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77282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575774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 precise timing logic (Red → Green → Orange); create ASCII-based visual UI; demonstrate OOP in system design.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AAC061-FCE5-12E0-9A87-9869365AA698}"/>
                  </a:ext>
                </a:extLst>
              </p14:cNvPr>
              <p14:cNvContentPartPr/>
              <p14:nvPr/>
            </p14:nvContentPartPr>
            <p14:xfrm>
              <a:off x="12631000" y="7755440"/>
              <a:ext cx="1699560" cy="33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AAC061-FCE5-12E0-9A87-9869365AA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5360" y="7719800"/>
                <a:ext cx="17712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7B1873-D91F-3022-3568-96860A441BC8}"/>
                  </a:ext>
                </a:extLst>
              </p14:cNvPr>
              <p14:cNvContentPartPr/>
              <p14:nvPr/>
            </p14:nvContentPartPr>
            <p14:xfrm>
              <a:off x="13101160" y="7840400"/>
              <a:ext cx="1400400" cy="27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7B1873-D91F-3022-3568-96860A441B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65160" y="7804400"/>
                <a:ext cx="1472040" cy="34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8236"/>
            <a:ext cx="8966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0643"/>
            <a:ext cx="2328505" cy="29106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05783" y="3240643"/>
            <a:ext cx="3242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405783" y="3731062"/>
            <a:ext cx="3767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Real-world signals require robust state management and precise delays without freezing the system.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240643"/>
            <a:ext cx="2328624" cy="2910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68997" y="3240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68997" y="3731062"/>
            <a:ext cx="3767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C++ program using a state machine, multi-threading for delays, and dynamic console refresh (system(\"clear\")).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86A583-AEE6-584E-368E-ECC5A3473332}"/>
                  </a:ext>
                </a:extLst>
              </p14:cNvPr>
              <p14:cNvContentPartPr/>
              <p14:nvPr/>
            </p14:nvContentPartPr>
            <p14:xfrm>
              <a:off x="12566920" y="7633400"/>
              <a:ext cx="1925280" cy="524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86A583-AEE6-584E-368E-ECC5A3473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31280" y="7597400"/>
                <a:ext cx="1996920" cy="59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2987" y="999411"/>
            <a:ext cx="10644307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Architecture — Class Design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87" y="2639258"/>
            <a:ext cx="6787039" cy="40721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163883" y="2469952"/>
            <a:ext cx="3480911" cy="1323261"/>
          </a:xfrm>
          <a:prstGeom prst="roundRect">
            <a:avLst>
              <a:gd name="adj" fmla="val 8292"/>
            </a:avLst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163883" y="2447092"/>
            <a:ext cx="3480911" cy="91440"/>
          </a:xfrm>
          <a:prstGeom prst="roundRect">
            <a:avLst>
              <a:gd name="adj" fmla="val 70857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672941" y="2238613"/>
            <a:ext cx="462796" cy="462796"/>
          </a:xfrm>
          <a:prstGeom prst="roundRect">
            <a:avLst>
              <a:gd name="adj" fmla="val 19758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340929" y="2855595"/>
            <a:ext cx="294715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Class: TrafficSignal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340929" y="3201591"/>
            <a:ext cx="3126819" cy="414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Encapsulates timing and behavior for the traffic light.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9163883" y="4129445"/>
            <a:ext cx="3480911" cy="1115973"/>
          </a:xfrm>
          <a:prstGeom prst="roundRect">
            <a:avLst>
              <a:gd name="adj" fmla="val 9832"/>
            </a:avLst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163883" y="4106585"/>
            <a:ext cx="3480911" cy="91440"/>
          </a:xfrm>
          <a:prstGeom prst="roundRect">
            <a:avLst>
              <a:gd name="adj" fmla="val 70857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672941" y="3898106"/>
            <a:ext cx="462796" cy="462796"/>
          </a:xfrm>
          <a:prstGeom prst="roundRect">
            <a:avLst>
              <a:gd name="adj" fmla="val 19758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340929" y="4515088"/>
            <a:ext cx="192821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Attributes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9340929" y="4861084"/>
            <a:ext cx="3126819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redDuration, greenDuration, orangeDuration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9163883" y="5581650"/>
            <a:ext cx="3480911" cy="1530548"/>
          </a:xfrm>
          <a:prstGeom prst="roundRect">
            <a:avLst>
              <a:gd name="adj" fmla="val 7169"/>
            </a:avLst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163883" y="5558790"/>
            <a:ext cx="3480911" cy="91440"/>
          </a:xfrm>
          <a:prstGeom prst="roundRect">
            <a:avLst>
              <a:gd name="adj" fmla="val 70857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672941" y="5350312"/>
            <a:ext cx="462796" cy="462796"/>
          </a:xfrm>
          <a:prstGeom prst="roundRect">
            <a:avLst>
              <a:gd name="adj" fmla="val 19758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340929" y="5967293"/>
            <a:ext cx="219075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Methods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340929" y="6313289"/>
            <a:ext cx="3126819" cy="621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drawGraphic() — renders the ASCII light; runPhase() — handles countdown; start() — cycles phases.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9C6F50-D262-53D7-E44B-B13D60EB2D60}"/>
                  </a:ext>
                </a:extLst>
              </p14:cNvPr>
              <p14:cNvContentPartPr/>
              <p14:nvPr/>
            </p14:nvContentPartPr>
            <p14:xfrm>
              <a:off x="12745840" y="7703240"/>
              <a:ext cx="1184400" cy="35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9C6F50-D262-53D7-E44B-B13D60EB2D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0200" y="7667600"/>
                <a:ext cx="12560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F754B2-FB5C-AF78-D9CD-29A903D01822}"/>
                  </a:ext>
                </a:extLst>
              </p14:cNvPr>
              <p14:cNvContentPartPr/>
              <p14:nvPr/>
            </p14:nvContentPartPr>
            <p14:xfrm>
              <a:off x="13265680" y="7785320"/>
              <a:ext cx="1216080" cy="371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F754B2-FB5C-AF78-D9CD-29A903D018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29680" y="7749320"/>
                <a:ext cx="1287720" cy="44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64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Technologies &amp; Concepts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4329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3432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Language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392334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C++ (Standard 11+)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47398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523029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&lt;iostream&gt;, &lt;thread&gt; &amp; &lt;chrono&gt;, &lt;cstdlib&gt;, &lt;string&gt;.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60468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6046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653724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ANSI escape codes for colored output; system(\"clear\") for dynamic UI updates.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84EF01-8812-344A-3B5A-78FFDA0C34EB}"/>
                  </a:ext>
                </a:extLst>
              </p14:cNvPr>
              <p14:cNvContentPartPr/>
              <p14:nvPr/>
            </p14:nvContentPartPr>
            <p14:xfrm>
              <a:off x="12854200" y="7715120"/>
              <a:ext cx="1392120" cy="36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84EF01-8812-344A-3B5A-78FFDA0C34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18200" y="7679480"/>
                <a:ext cx="14637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1EE649-FEB6-4AC1-6B30-EF518354D74D}"/>
                  </a:ext>
                </a:extLst>
              </p14:cNvPr>
              <p14:cNvContentPartPr/>
              <p14:nvPr/>
            </p14:nvContentPartPr>
            <p14:xfrm>
              <a:off x="13692280" y="7827800"/>
              <a:ext cx="806400" cy="32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1EE649-FEB6-4AC1-6B30-EF518354D7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56640" y="7792160"/>
                <a:ext cx="878040" cy="39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9753005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Implementation Logic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39" y="1759387"/>
            <a:ext cx="12486323" cy="48950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0894" y="1999448"/>
            <a:ext cx="2285757" cy="110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Initialize TrafficSignal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973523" y="1999448"/>
            <a:ext cx="2285756" cy="183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 Phase (draw + countdown)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973523" y="4577455"/>
            <a:ext cx="2285756" cy="183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GREEN Phase (draw + countdown)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370894" y="4577455"/>
            <a:ext cx="2285757" cy="183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ORANGE Phase (draw + countdown)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84384" y="6903482"/>
            <a:ext cx="13061633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program initializes a TrafficSignal object, runs phases in sequence (RED → GREEN → ORANGE), redraws the ASCII graphic each second, and loops indefinitely.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F199DA-9EA7-8BCB-CF93-97FD5677FFC2}"/>
                  </a:ext>
                </a:extLst>
              </p14:cNvPr>
              <p14:cNvContentPartPr/>
              <p14:nvPr/>
            </p14:nvContentPartPr>
            <p14:xfrm>
              <a:off x="12698320" y="7828880"/>
              <a:ext cx="1204200" cy="23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F199DA-9EA7-8BCB-CF93-97FD5677F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2320" y="7792880"/>
                <a:ext cx="12758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DF759E-B4D7-139C-8F17-44C61B8FCD51}"/>
                  </a:ext>
                </a:extLst>
              </p14:cNvPr>
              <p14:cNvContentPartPr/>
              <p14:nvPr/>
            </p14:nvContentPartPr>
            <p14:xfrm>
              <a:off x="13114480" y="7795040"/>
              <a:ext cx="1097640" cy="254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DF759E-B4D7-139C-8F17-44C61B8FCD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8840" y="7759400"/>
                <a:ext cx="1169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23C010-945C-B5BF-F678-DFC26A953FAC}"/>
                  </a:ext>
                </a:extLst>
              </p14:cNvPr>
              <p14:cNvContentPartPr/>
              <p14:nvPr/>
            </p14:nvContentPartPr>
            <p14:xfrm>
              <a:off x="12899200" y="7801160"/>
              <a:ext cx="1580400" cy="33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23C010-945C-B5BF-F678-DFC26A953F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3560" y="7765520"/>
                <a:ext cx="1652040" cy="41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2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Simulation Output — Screenshots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87" y="3380423"/>
            <a:ext cx="2721888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380423"/>
            <a:ext cx="2721888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5034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Observation: The console clears and redraws every second, producing a smooth, animated effect rather than a scrolling log.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E5FCC8-8952-6CB7-1093-5ECEE24B8C00}"/>
                  </a:ext>
                </a:extLst>
              </p14:cNvPr>
              <p14:cNvContentPartPr/>
              <p14:nvPr/>
            </p14:nvContentPartPr>
            <p14:xfrm>
              <a:off x="12585640" y="7730960"/>
              <a:ext cx="1879200" cy="37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E5FCC8-8952-6CB7-1093-5ECEE24B8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49640" y="7695320"/>
                <a:ext cx="1950840" cy="4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6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Our Simulation Stands Out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8163"/>
            <a:ext cx="2367558" cy="3899654"/>
          </a:xfrm>
          <a:prstGeom prst="roundRect">
            <a:avLst>
              <a:gd name="adj" fmla="val 402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37484" y="365545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Industrial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4500205"/>
            <a:ext cx="18529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implemented a 'State Machine' architecture—the same logic used in real-world hardware controllers.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398163"/>
            <a:ext cx="2367558" cy="3899654"/>
          </a:xfrm>
          <a:prstGeom prst="roundRect">
            <a:avLst>
              <a:gd name="adj" fmla="val 402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131856" y="365545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 User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31856" y="4500205"/>
            <a:ext cx="18529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solved the problem of static console text by creating a dynamic, flicker-free animation.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398163"/>
            <a:ext cx="2367558" cy="3899654"/>
          </a:xfrm>
          <a:prstGeom prst="roundRect">
            <a:avLst>
              <a:gd name="adj" fmla="val 402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726227" y="365545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26227" y="4500205"/>
            <a:ext cx="18529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using C++ Threading, our simulation runs with precise timing without freezing computer resources.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01BFD5-244A-A5F9-F565-14B4330236D9}"/>
                  </a:ext>
                </a:extLst>
              </p14:cNvPr>
              <p14:cNvContentPartPr/>
              <p14:nvPr/>
            </p14:nvContentPartPr>
            <p14:xfrm>
              <a:off x="12751240" y="7813760"/>
              <a:ext cx="1076760" cy="27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01BFD5-244A-A5F9-F565-14B4330236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5240" y="7777760"/>
                <a:ext cx="11484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E0CA3D-AD9F-DB7C-4FC5-94A71D69F965}"/>
                  </a:ext>
                </a:extLst>
              </p14:cNvPr>
              <p14:cNvContentPartPr/>
              <p14:nvPr/>
            </p14:nvContentPartPr>
            <p14:xfrm>
              <a:off x="12501040" y="7712960"/>
              <a:ext cx="1959480" cy="407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E0CA3D-AD9F-DB7C-4FC5-94A71D69F9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65400" y="7677320"/>
                <a:ext cx="2031120" cy="47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1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0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Questions?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7883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20351" y="38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References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0351" y="4348758"/>
            <a:ext cx="721625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Bjarne Stroustrup, The C++ Programming Language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cplusplus.com — &lt;thread&gt; and &lt;chrono&gt; docs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GeeksforGeeks — C++ Classes and Objects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Standard C++ Foundation — ANSI color codes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24D581-8669-E6D7-A220-D47CDBEAB049}"/>
                  </a:ext>
                </a:extLst>
              </p14:cNvPr>
              <p14:cNvContentPartPr/>
              <p14:nvPr/>
            </p14:nvContentPartPr>
            <p14:xfrm>
              <a:off x="12246520" y="7729880"/>
              <a:ext cx="2241360" cy="41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24D581-8669-E6D7-A220-D47CDBEAB0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0520" y="7694240"/>
                <a:ext cx="2313000" cy="48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379</Words>
  <Application>Microsoft Macintosh PowerPoint</Application>
  <PresentationFormat>Custom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Sahil Kumar</cp:lastModifiedBy>
  <cp:revision>3</cp:revision>
  <dcterms:created xsi:type="dcterms:W3CDTF">2026-02-06T16:32:44Z</dcterms:created>
  <dcterms:modified xsi:type="dcterms:W3CDTF">2026-02-06T16:42:15Z</dcterms:modified>
</cp:coreProperties>
</file>